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6858000" cx="12192000"/>
  <p:notesSz cx="6858000" cy="9144000"/>
  <p:embeddedFontLst>
    <p:embeddedFont>
      <p:font typeface="Century Schoolbook"/>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384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CenturySchoolbook-regular.fntdata"/><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CenturySchoolbook-italic.fntdata"/><Relationship Id="rId14" Type="http://schemas.openxmlformats.org/officeDocument/2006/relationships/font" Target="fonts/CenturySchoolbook-bold.fntdata"/><Relationship Id="rId16" Type="http://schemas.openxmlformats.org/officeDocument/2006/relationships/font" Target="fonts/CenturySchoolbook-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Google Shape;13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4" name="Google Shape;13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8" name="Shape 138"/>
        <p:cNvGrpSpPr/>
        <p:nvPr/>
      </p:nvGrpSpPr>
      <p:grpSpPr>
        <a:xfrm>
          <a:off x="0" y="0"/>
          <a:ext cx="0" cy="0"/>
          <a:chOff x="0" y="0"/>
          <a:chExt cx="0" cy="0"/>
        </a:xfrm>
      </p:grpSpPr>
      <p:sp>
        <p:nvSpPr>
          <p:cNvPr id="139" name="Google Shape;13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0" name="Google Shape;14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4" name="Shape 144"/>
        <p:cNvGrpSpPr/>
        <p:nvPr/>
      </p:nvGrpSpPr>
      <p:grpSpPr>
        <a:xfrm>
          <a:off x="0" y="0"/>
          <a:ext cx="0" cy="0"/>
          <a:chOff x="0" y="0"/>
          <a:chExt cx="0" cy="0"/>
        </a:xfrm>
      </p:grpSpPr>
      <p:sp>
        <p:nvSpPr>
          <p:cNvPr id="145" name="Google Shape;14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6" name="Google Shape;14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Google Shape;15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3" name="Google Shape;153;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0" name="Google Shape;160;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Google Shape;165;g5627fcd45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5627fcd45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 name="Shape 170"/>
        <p:cNvGrpSpPr/>
        <p:nvPr/>
      </p:nvGrpSpPr>
      <p:grpSpPr>
        <a:xfrm>
          <a:off x="0" y="0"/>
          <a:ext cx="0" cy="0"/>
          <a:chOff x="0" y="0"/>
          <a:chExt cx="0" cy="0"/>
        </a:xfrm>
      </p:grpSpPr>
      <p:sp>
        <p:nvSpPr>
          <p:cNvPr id="171" name="Google Shape;171;g5627fcd458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5627fcd45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type="title">
  <p:cSld name="TITLE">
    <p:bg>
      <p:bgPr>
        <a:solidFill>
          <a:schemeClr val="lt1"/>
        </a:solidFill>
      </p:bgPr>
    </p:bg>
    <p:spTree>
      <p:nvGrpSpPr>
        <p:cNvPr id="17" name="Shape 17"/>
        <p:cNvGrpSpPr/>
        <p:nvPr/>
      </p:nvGrpSpPr>
      <p:grpSpPr>
        <a:xfrm>
          <a:off x="0" y="0"/>
          <a:ext cx="0" cy="0"/>
          <a:chOff x="0" y="0"/>
          <a:chExt cx="0" cy="0"/>
        </a:xfrm>
      </p:grpSpPr>
      <p:sp>
        <p:nvSpPr>
          <p:cNvPr id="18" name="Google Shape;18;p2"/>
          <p:cNvSpPr txBox="1"/>
          <p:nvPr>
            <p:ph type="ctrTitle"/>
          </p:nvPr>
        </p:nvSpPr>
        <p:spPr>
          <a:xfrm>
            <a:off x="3048000" y="3124200"/>
            <a:ext cx="8229600" cy="1894362"/>
          </a:xfrm>
          <a:prstGeom prst="rect">
            <a:avLst/>
          </a:prstGeom>
          <a:noFill/>
          <a:ln>
            <a:noFill/>
          </a:ln>
        </p:spPr>
        <p:txBody>
          <a:bodyPr anchorCtr="0" anchor="b" bIns="45700" lIns="91425" spcFirstLastPara="1" rIns="91425" wrap="square" tIns="45700"/>
          <a:lstStyle>
            <a:lvl1pPr lvl="0" algn="l">
              <a:lnSpc>
                <a:spcPct val="100000"/>
              </a:lnSpc>
              <a:spcBef>
                <a:spcPts val="0"/>
              </a:spcBef>
              <a:spcAft>
                <a:spcPts val="0"/>
              </a:spcAft>
              <a:buClr>
                <a:schemeClr val="dk2"/>
              </a:buClr>
              <a:buSzPts val="3000"/>
              <a:buFont typeface="Century Schoolbook"/>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 type="subTitle"/>
          </p:nvPr>
        </p:nvSpPr>
        <p:spPr>
          <a:xfrm>
            <a:off x="3048000" y="5003322"/>
            <a:ext cx="8229600" cy="1371600"/>
          </a:xfrm>
          <a:prstGeom prst="rect">
            <a:avLst/>
          </a:prstGeom>
          <a:noFill/>
          <a:ln>
            <a:noFill/>
          </a:ln>
        </p:spPr>
        <p:txBody>
          <a:bodyPr anchorCtr="0" anchor="t" bIns="45700" lIns="91425" spcFirstLastPara="1" rIns="91425" wrap="square" tIns="45700"/>
          <a:lstStyle>
            <a:lvl1pPr lvl="0" algn="l">
              <a:lnSpc>
                <a:spcPct val="100000"/>
              </a:lnSpc>
              <a:spcBef>
                <a:spcPts val="600"/>
              </a:spcBef>
              <a:spcAft>
                <a:spcPts val="0"/>
              </a:spcAft>
              <a:buSzPts val="1260"/>
              <a:buNone/>
              <a:defRPr b="1" sz="1800">
                <a:solidFill>
                  <a:schemeClr val="dk2"/>
                </a:solidFill>
              </a:defRPr>
            </a:lvl1pPr>
            <a:lvl2pPr lvl="1" algn="ctr">
              <a:lnSpc>
                <a:spcPct val="100000"/>
              </a:lnSpc>
              <a:spcBef>
                <a:spcPts val="360"/>
              </a:spcBef>
              <a:spcAft>
                <a:spcPts val="0"/>
              </a:spcAft>
              <a:buSzPts val="1440"/>
              <a:buNone/>
              <a:defRPr/>
            </a:lvl2pPr>
            <a:lvl3pPr lvl="2" algn="ctr">
              <a:lnSpc>
                <a:spcPct val="100000"/>
              </a:lnSpc>
              <a:spcBef>
                <a:spcPts val="360"/>
              </a:spcBef>
              <a:spcAft>
                <a:spcPts val="0"/>
              </a:spcAft>
              <a:buSzPts val="1080"/>
              <a:buNone/>
              <a:defRPr/>
            </a:lvl3pPr>
            <a:lvl4pPr lvl="3" algn="ctr">
              <a:lnSpc>
                <a:spcPct val="100000"/>
              </a:lnSpc>
              <a:spcBef>
                <a:spcPts val="360"/>
              </a:spcBef>
              <a:spcAft>
                <a:spcPts val="0"/>
              </a:spcAft>
              <a:buSzPts val="1080"/>
              <a:buNone/>
              <a:defRPr/>
            </a:lvl4pPr>
            <a:lvl5pPr lvl="4" algn="ctr">
              <a:lnSpc>
                <a:spcPct val="100000"/>
              </a:lnSpc>
              <a:spcBef>
                <a:spcPts val="360"/>
              </a:spcBef>
              <a:spcAft>
                <a:spcPts val="0"/>
              </a:spcAft>
              <a:buSzPts val="1224"/>
              <a:buNone/>
              <a:defRPr/>
            </a:lvl5pPr>
            <a:lvl6pPr lvl="5" algn="ctr">
              <a:lnSpc>
                <a:spcPct val="100000"/>
              </a:lnSpc>
              <a:spcBef>
                <a:spcPts val="360"/>
              </a:spcBef>
              <a:spcAft>
                <a:spcPts val="0"/>
              </a:spcAft>
              <a:buSzPts val="1800"/>
              <a:buNone/>
              <a:defRPr/>
            </a:lvl6pPr>
            <a:lvl7pPr lvl="6" algn="ctr">
              <a:lnSpc>
                <a:spcPct val="100000"/>
              </a:lnSpc>
              <a:spcBef>
                <a:spcPts val="360"/>
              </a:spcBef>
              <a:spcAft>
                <a:spcPts val="0"/>
              </a:spcAft>
              <a:buSzPts val="1080"/>
              <a:buNone/>
              <a:defRPr/>
            </a:lvl7pPr>
            <a:lvl8pPr lvl="7" algn="ctr">
              <a:lnSpc>
                <a:spcPct val="100000"/>
              </a:lnSpc>
              <a:spcBef>
                <a:spcPts val="360"/>
              </a:spcBef>
              <a:spcAft>
                <a:spcPts val="0"/>
              </a:spcAft>
              <a:buSzPts val="1800"/>
              <a:buNone/>
              <a:defRPr/>
            </a:lvl8pPr>
            <a:lvl9pPr lvl="8" algn="ctr">
              <a:lnSpc>
                <a:spcPct val="100000"/>
              </a:lnSpc>
              <a:spcBef>
                <a:spcPts val="360"/>
              </a:spcBef>
              <a:spcAft>
                <a:spcPts val="0"/>
              </a:spcAft>
              <a:buSzPts val="1800"/>
              <a:buNone/>
              <a:defRPr/>
            </a:lvl9pPr>
          </a:lstStyle>
          <a:p/>
        </p:txBody>
      </p:sp>
      <p:sp>
        <p:nvSpPr>
          <p:cNvPr id="20" name="Google Shape;20;p2"/>
          <p:cNvSpPr txBox="1"/>
          <p:nvPr>
            <p:ph idx="10" type="dt"/>
          </p:nvPr>
        </p:nvSpPr>
        <p:spPr>
          <a:xfrm rot="5400000">
            <a:off x="10733828" y="1110597"/>
            <a:ext cx="2286000" cy="508000"/>
          </a:xfrm>
          <a:prstGeom prst="rect">
            <a:avLst/>
          </a:prstGeom>
          <a:noFill/>
          <a:ln>
            <a:noFill/>
          </a:ln>
        </p:spPr>
        <p:txBody>
          <a:bodyPr anchorCtr="0" anchor="ctr" bIns="45700" lIns="91425" spcFirstLastPara="1" rIns="91425" wrap="square" tIns="45700"/>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1" type="ftr"/>
          </p:nvPr>
        </p:nvSpPr>
        <p:spPr>
          <a:xfrm rot="5400000">
            <a:off x="10045959" y="4117661"/>
            <a:ext cx="3657600" cy="512064"/>
          </a:xfrm>
          <a:prstGeom prst="rect">
            <a:avLst/>
          </a:prstGeom>
          <a:noFill/>
          <a:ln>
            <a:noFill/>
          </a:ln>
        </p:spPr>
        <p:txBody>
          <a:bodyPr anchorCtr="0" anchor="ctr" bIns="45700" lIns="91425" spcFirstLastPara="1" rIns="91425" wrap="square" tIns="4570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2"/>
          <p:cNvSpPr/>
          <p:nvPr/>
        </p:nvSpPr>
        <p:spPr>
          <a:xfrm>
            <a:off x="508000" y="0"/>
            <a:ext cx="812800" cy="6858000"/>
          </a:xfrm>
          <a:prstGeom prst="rect">
            <a:avLst/>
          </a:prstGeom>
          <a:solidFill>
            <a:srgbClr val="FEC2AC">
              <a:alpha val="5333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3" name="Google Shape;23;p2"/>
          <p:cNvSpPr/>
          <p:nvPr/>
        </p:nvSpPr>
        <p:spPr>
          <a:xfrm>
            <a:off x="368448" y="0"/>
            <a:ext cx="139552" cy="6858000"/>
          </a:xfrm>
          <a:prstGeom prst="rect">
            <a:avLst/>
          </a:prstGeom>
          <a:solidFill>
            <a:srgbClr val="FFD8CC">
              <a:alpha val="35294"/>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4" name="Google Shape;24;p2"/>
          <p:cNvSpPr/>
          <p:nvPr/>
        </p:nvSpPr>
        <p:spPr>
          <a:xfrm>
            <a:off x="1320800" y="0"/>
            <a:ext cx="242496" cy="6858000"/>
          </a:xfrm>
          <a:prstGeom prst="rect">
            <a:avLst/>
          </a:prstGeom>
          <a:solidFill>
            <a:srgbClr val="FFD8CC">
              <a:alpha val="6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5" name="Google Shape;25;p2"/>
          <p:cNvSpPr/>
          <p:nvPr/>
        </p:nvSpPr>
        <p:spPr>
          <a:xfrm>
            <a:off x="1521760" y="0"/>
            <a:ext cx="307040" cy="6858000"/>
          </a:xfrm>
          <a:prstGeom prst="rect">
            <a:avLst/>
          </a:prstGeom>
          <a:solidFill>
            <a:srgbClr val="FFEDE7">
              <a:alpha val="70588"/>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26" name="Google Shape;26;p2"/>
          <p:cNvCxnSpPr/>
          <p:nvPr/>
        </p:nvCxnSpPr>
        <p:spPr>
          <a:xfrm>
            <a:off x="141792" y="0"/>
            <a:ext cx="0" cy="6858000"/>
          </a:xfrm>
          <a:prstGeom prst="straightConnector1">
            <a:avLst/>
          </a:prstGeom>
          <a:noFill/>
          <a:ln cap="flat" cmpd="sng" w="57150">
            <a:solidFill>
              <a:srgbClr val="FEC2AC">
                <a:alpha val="72549"/>
              </a:srgbClr>
            </a:solidFill>
            <a:prstDash val="solid"/>
            <a:round/>
            <a:headEnd len="sm" w="sm" type="none"/>
            <a:tailEnd len="sm" w="sm" type="none"/>
          </a:ln>
        </p:spPr>
      </p:cxnSp>
      <p:cxnSp>
        <p:nvCxnSpPr>
          <p:cNvPr id="27" name="Google Shape;27;p2"/>
          <p:cNvCxnSpPr/>
          <p:nvPr/>
        </p:nvCxnSpPr>
        <p:spPr>
          <a:xfrm>
            <a:off x="1219200" y="0"/>
            <a:ext cx="0" cy="6858000"/>
          </a:xfrm>
          <a:prstGeom prst="straightConnector1">
            <a:avLst/>
          </a:prstGeom>
          <a:noFill/>
          <a:ln cap="flat" cmpd="sng" w="57150">
            <a:solidFill>
              <a:srgbClr val="FFEDE7">
                <a:alpha val="82352"/>
              </a:srgbClr>
            </a:solidFill>
            <a:prstDash val="solid"/>
            <a:round/>
            <a:headEnd len="sm" w="sm" type="none"/>
            <a:tailEnd len="sm" w="sm" type="none"/>
          </a:ln>
        </p:spPr>
      </p:cxnSp>
      <p:cxnSp>
        <p:nvCxnSpPr>
          <p:cNvPr id="28" name="Google Shape;28;p2"/>
          <p:cNvCxnSpPr/>
          <p:nvPr/>
        </p:nvCxnSpPr>
        <p:spPr>
          <a:xfrm>
            <a:off x="1138816" y="0"/>
            <a:ext cx="0" cy="6858000"/>
          </a:xfrm>
          <a:prstGeom prst="straightConnector1">
            <a:avLst/>
          </a:prstGeom>
          <a:noFill/>
          <a:ln cap="flat" cmpd="sng" w="57150">
            <a:solidFill>
              <a:srgbClr val="FEC2AC"/>
            </a:solidFill>
            <a:prstDash val="solid"/>
            <a:round/>
            <a:headEnd len="sm" w="sm" type="none"/>
            <a:tailEnd len="sm" w="sm" type="none"/>
          </a:ln>
        </p:spPr>
      </p:cxnSp>
      <p:cxnSp>
        <p:nvCxnSpPr>
          <p:cNvPr id="29" name="Google Shape;29;p2"/>
          <p:cNvCxnSpPr/>
          <p:nvPr/>
        </p:nvCxnSpPr>
        <p:spPr>
          <a:xfrm>
            <a:off x="2302187" y="0"/>
            <a:ext cx="0" cy="6858000"/>
          </a:xfrm>
          <a:prstGeom prst="straightConnector1">
            <a:avLst/>
          </a:prstGeom>
          <a:noFill/>
          <a:ln cap="flat" cmpd="sng" w="28575">
            <a:solidFill>
              <a:srgbClr val="FEC2AC">
                <a:alpha val="81568"/>
              </a:srgbClr>
            </a:solidFill>
            <a:prstDash val="solid"/>
            <a:round/>
            <a:headEnd len="sm" w="sm" type="none"/>
            <a:tailEnd len="sm" w="sm" type="none"/>
          </a:ln>
        </p:spPr>
      </p:cxnSp>
      <p:cxnSp>
        <p:nvCxnSpPr>
          <p:cNvPr id="30" name="Google Shape;30;p2"/>
          <p:cNvCxnSpPr/>
          <p:nvPr/>
        </p:nvCxnSpPr>
        <p:spPr>
          <a:xfrm>
            <a:off x="1422400" y="0"/>
            <a:ext cx="0" cy="6858000"/>
          </a:xfrm>
          <a:prstGeom prst="straightConnector1">
            <a:avLst/>
          </a:prstGeom>
          <a:noFill/>
          <a:ln cap="flat" cmpd="sng" w="9525">
            <a:solidFill>
              <a:srgbClr val="FEC2AC"/>
            </a:solidFill>
            <a:prstDash val="solid"/>
            <a:round/>
            <a:headEnd len="sm" w="sm" type="none"/>
            <a:tailEnd len="sm" w="sm" type="none"/>
          </a:ln>
        </p:spPr>
      </p:cxnSp>
      <p:cxnSp>
        <p:nvCxnSpPr>
          <p:cNvPr id="31" name="Google Shape;31;p2"/>
          <p:cNvCxnSpPr/>
          <p:nvPr/>
        </p:nvCxnSpPr>
        <p:spPr>
          <a:xfrm>
            <a:off x="12151808" y="0"/>
            <a:ext cx="0" cy="6858000"/>
          </a:xfrm>
          <a:prstGeom prst="straightConnector1">
            <a:avLst/>
          </a:prstGeom>
          <a:noFill/>
          <a:ln cap="flat" cmpd="thickThin" w="57150">
            <a:solidFill>
              <a:srgbClr val="FEC2AC"/>
            </a:solidFill>
            <a:prstDash val="solid"/>
            <a:round/>
            <a:headEnd len="sm" w="sm" type="none"/>
            <a:tailEnd len="sm" w="sm" type="none"/>
          </a:ln>
        </p:spPr>
      </p:cxnSp>
      <p:sp>
        <p:nvSpPr>
          <p:cNvPr id="32" name="Google Shape;32;p2"/>
          <p:cNvSpPr/>
          <p:nvPr/>
        </p:nvSpPr>
        <p:spPr>
          <a:xfrm>
            <a:off x="1625600" y="0"/>
            <a:ext cx="101600" cy="6858000"/>
          </a:xfrm>
          <a:prstGeom prst="rect">
            <a:avLst/>
          </a:prstGeom>
          <a:solidFill>
            <a:srgbClr val="FEC2AC">
              <a:alpha val="50588"/>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33" name="Google Shape;33;p2"/>
          <p:cNvSpPr/>
          <p:nvPr/>
        </p:nvSpPr>
        <p:spPr>
          <a:xfrm>
            <a:off x="812800" y="3429000"/>
            <a:ext cx="1727200" cy="129540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34" name="Google Shape;34;p2"/>
          <p:cNvSpPr/>
          <p:nvPr/>
        </p:nvSpPr>
        <p:spPr>
          <a:xfrm>
            <a:off x="1746176" y="4866752"/>
            <a:ext cx="855232" cy="64142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35" name="Google Shape;35;p2"/>
          <p:cNvSpPr/>
          <p:nvPr/>
        </p:nvSpPr>
        <p:spPr>
          <a:xfrm>
            <a:off x="1454773" y="5500632"/>
            <a:ext cx="182880" cy="13716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36" name="Google Shape;36;p2"/>
          <p:cNvSpPr/>
          <p:nvPr/>
        </p:nvSpPr>
        <p:spPr>
          <a:xfrm>
            <a:off x="2218944" y="5788152"/>
            <a:ext cx="365760" cy="27432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37" name="Google Shape;37;p2"/>
          <p:cNvSpPr/>
          <p:nvPr/>
        </p:nvSpPr>
        <p:spPr>
          <a:xfrm>
            <a:off x="2540000" y="4495800"/>
            <a:ext cx="487680" cy="36576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38" name="Google Shape;38;p2"/>
          <p:cNvSpPr txBox="1"/>
          <p:nvPr>
            <p:ph idx="12" type="sldNum"/>
          </p:nvPr>
        </p:nvSpPr>
        <p:spPr>
          <a:xfrm>
            <a:off x="1767392" y="4928702"/>
            <a:ext cx="812800" cy="517524"/>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39" name="Shape 39"/>
        <p:cNvGrpSpPr/>
        <p:nvPr/>
      </p:nvGrpSpPr>
      <p:grpSpPr>
        <a:xfrm>
          <a:off x="0" y="0"/>
          <a:ext cx="0" cy="0"/>
          <a:chOff x="0" y="0"/>
          <a:chExt cx="0" cy="0"/>
        </a:xfrm>
      </p:grpSpPr>
      <p:sp>
        <p:nvSpPr>
          <p:cNvPr id="40" name="Google Shape;40;p3"/>
          <p:cNvSpPr txBox="1"/>
          <p:nvPr>
            <p:ph type="title"/>
          </p:nvPr>
        </p:nvSpPr>
        <p:spPr>
          <a:xfrm>
            <a:off x="609600" y="274638"/>
            <a:ext cx="9956800" cy="1143000"/>
          </a:xfrm>
          <a:prstGeom prst="rect">
            <a:avLst/>
          </a:prstGeom>
          <a:noFill/>
          <a:ln>
            <a:noFill/>
          </a:ln>
        </p:spPr>
        <p:txBody>
          <a:bodyPr anchorCtr="0" anchor="b" bIns="45700" lIns="91425" spcFirstLastPara="1" rIns="91425" wrap="square" tIns="45700"/>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3"/>
          <p:cNvSpPr txBox="1"/>
          <p:nvPr>
            <p:ph idx="1" type="body"/>
          </p:nvPr>
        </p:nvSpPr>
        <p:spPr>
          <a:xfrm>
            <a:off x="609600" y="1600200"/>
            <a:ext cx="9956800" cy="4873752"/>
          </a:xfrm>
          <a:prstGeom prst="rect">
            <a:avLst/>
          </a:prstGeom>
          <a:noFill/>
          <a:ln>
            <a:noFill/>
          </a:ln>
        </p:spPr>
        <p:txBody>
          <a:bodyPr anchorCtr="0" anchor="t" bIns="45700" lIns="91425" spcFirstLastPara="1" rIns="91425" wrap="square" tIns="45700"/>
          <a:lstStyle>
            <a:lvl1pPr indent="-308610" lvl="0" marL="457200" algn="l">
              <a:lnSpc>
                <a:spcPct val="100000"/>
              </a:lnSpc>
              <a:spcBef>
                <a:spcPts val="600"/>
              </a:spcBef>
              <a:spcAft>
                <a:spcPts val="0"/>
              </a:spcAft>
              <a:buSzPts val="1260"/>
              <a:buChar char="?"/>
              <a:defRPr/>
            </a:lvl1pPr>
            <a:lvl2pPr indent="-320040" lvl="1" marL="914400" algn="l">
              <a:lnSpc>
                <a:spcPct val="100000"/>
              </a:lnSpc>
              <a:spcBef>
                <a:spcPts val="360"/>
              </a:spcBef>
              <a:spcAft>
                <a:spcPts val="0"/>
              </a:spcAft>
              <a:buSzPts val="1440"/>
              <a:buChar char="⚫"/>
              <a:defRPr/>
            </a:lvl2pPr>
            <a:lvl3pPr indent="-297180" lvl="2" marL="1371600" algn="l">
              <a:lnSpc>
                <a:spcPct val="100000"/>
              </a:lnSpc>
              <a:spcBef>
                <a:spcPts val="360"/>
              </a:spcBef>
              <a:spcAft>
                <a:spcPts val="0"/>
              </a:spcAft>
              <a:buSzPts val="1080"/>
              <a:buChar char="?"/>
              <a:defRPr/>
            </a:lvl3pPr>
            <a:lvl4pPr indent="-297180" lvl="3" marL="1828800" algn="l">
              <a:lnSpc>
                <a:spcPct val="100000"/>
              </a:lnSpc>
              <a:spcBef>
                <a:spcPts val="360"/>
              </a:spcBef>
              <a:spcAft>
                <a:spcPts val="0"/>
              </a:spcAft>
              <a:buSzPts val="1080"/>
              <a:buChar char="?"/>
              <a:defRPr/>
            </a:lvl4pPr>
            <a:lvl5pPr indent="-306323" lvl="4" marL="2286000" algn="l">
              <a:lnSpc>
                <a:spcPct val="100000"/>
              </a:lnSpc>
              <a:spcBef>
                <a:spcPts val="360"/>
              </a:spcBef>
              <a:spcAft>
                <a:spcPts val="0"/>
              </a:spcAft>
              <a:buSzPts val="1224"/>
              <a:buChar char="⚫"/>
              <a:defRPr/>
            </a:lvl5pPr>
            <a:lvl6pPr indent="-342900" lvl="5" marL="2743200" algn="l">
              <a:lnSpc>
                <a:spcPct val="100000"/>
              </a:lnSpc>
              <a:spcBef>
                <a:spcPts val="360"/>
              </a:spcBef>
              <a:spcAft>
                <a:spcPts val="0"/>
              </a:spcAft>
              <a:buSzPts val="1800"/>
              <a:buChar char="•"/>
              <a:defRPr/>
            </a:lvl6pPr>
            <a:lvl7pPr indent="-297179" lvl="6" marL="3200400" algn="l">
              <a:lnSpc>
                <a:spcPct val="100000"/>
              </a:lnSpc>
              <a:spcBef>
                <a:spcPts val="360"/>
              </a:spcBef>
              <a:spcAft>
                <a:spcPts val="0"/>
              </a:spcAft>
              <a:buSzPts val="108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42" name="Google Shape;42;p3"/>
          <p:cNvSpPr txBox="1"/>
          <p:nvPr>
            <p:ph idx="10" type="dt"/>
          </p:nvPr>
        </p:nvSpPr>
        <p:spPr>
          <a:xfrm rot="5400000">
            <a:off x="10454640" y="1017843"/>
            <a:ext cx="2011680" cy="512064"/>
          </a:xfrm>
          <a:prstGeom prst="rect">
            <a:avLst/>
          </a:prstGeom>
          <a:noFill/>
          <a:ln>
            <a:noFill/>
          </a:ln>
        </p:spPr>
        <p:txBody>
          <a:bodyPr anchorCtr="0" anchor="ctr" bIns="45700" lIns="91425" spcFirstLastPara="1" rIns="91425" wrap="square" tIns="45700"/>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
          <p:cNvSpPr txBox="1"/>
          <p:nvPr>
            <p:ph idx="12" type="sldNum"/>
          </p:nvPr>
        </p:nvSpPr>
        <p:spPr>
          <a:xfrm>
            <a:off x="10838688" y="5734050"/>
            <a:ext cx="812800" cy="521208"/>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
        <p:nvSpPr>
          <p:cNvPr id="44" name="Google Shape;44;p3"/>
          <p:cNvSpPr txBox="1"/>
          <p:nvPr>
            <p:ph idx="11" type="ftr"/>
          </p:nvPr>
        </p:nvSpPr>
        <p:spPr>
          <a:xfrm rot="5400000">
            <a:off x="9853648" y="3676280"/>
            <a:ext cx="3200400" cy="487680"/>
          </a:xfrm>
          <a:prstGeom prst="rect">
            <a:avLst/>
          </a:prstGeom>
          <a:noFill/>
          <a:ln>
            <a:noFill/>
          </a:ln>
        </p:spPr>
        <p:txBody>
          <a:bodyPr anchorCtr="0" anchor="ctr" bIns="45700" lIns="91425" spcFirstLastPara="1" rIns="91425" wrap="square" tIns="4570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showMasterSp="0" type="secHead">
  <p:cSld name="SECTION_HEADER">
    <p:bg>
      <p:bgPr>
        <a:solidFill>
          <a:schemeClr val="dk2"/>
        </a:solidFill>
      </p:bgPr>
    </p:bg>
    <p:spTree>
      <p:nvGrpSpPr>
        <p:cNvPr id="45" name="Shape 45"/>
        <p:cNvGrpSpPr/>
        <p:nvPr/>
      </p:nvGrpSpPr>
      <p:grpSpPr>
        <a:xfrm>
          <a:off x="0" y="0"/>
          <a:ext cx="0" cy="0"/>
          <a:chOff x="0" y="0"/>
          <a:chExt cx="0" cy="0"/>
        </a:xfrm>
      </p:grpSpPr>
      <p:sp>
        <p:nvSpPr>
          <p:cNvPr id="46" name="Google Shape;46;p4"/>
          <p:cNvSpPr txBox="1"/>
          <p:nvPr>
            <p:ph type="title"/>
          </p:nvPr>
        </p:nvSpPr>
        <p:spPr>
          <a:xfrm>
            <a:off x="3048000" y="2895600"/>
            <a:ext cx="8229600" cy="2053590"/>
          </a:xfrm>
          <a:prstGeom prst="rect">
            <a:avLst/>
          </a:prstGeom>
          <a:noFill/>
          <a:ln>
            <a:noFill/>
          </a:ln>
        </p:spPr>
        <p:txBody>
          <a:bodyPr anchorCtr="0" anchor="b" bIns="45700" lIns="91425" spcFirstLastPara="1" rIns="91425" wrap="square" tIns="45700"/>
          <a:lstStyle>
            <a:lvl1pPr lvl="0" algn="l">
              <a:lnSpc>
                <a:spcPct val="100000"/>
              </a:lnSpc>
              <a:spcBef>
                <a:spcPts val="0"/>
              </a:spcBef>
              <a:spcAft>
                <a:spcPts val="0"/>
              </a:spcAft>
              <a:buClr>
                <a:schemeClr val="lt2"/>
              </a:buClr>
              <a:buSzPts val="3000"/>
              <a:buFont typeface="Century Schoolbook"/>
              <a:buNone/>
              <a:defRPr b="1" sz="3000" cap="small"/>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4"/>
          <p:cNvSpPr txBox="1"/>
          <p:nvPr>
            <p:ph idx="1" type="body"/>
          </p:nvPr>
        </p:nvSpPr>
        <p:spPr>
          <a:xfrm>
            <a:off x="3048000" y="5010150"/>
            <a:ext cx="8229600" cy="1371600"/>
          </a:xfrm>
          <a:prstGeom prst="rect">
            <a:avLst/>
          </a:prstGeom>
          <a:noFill/>
          <a:ln>
            <a:noFill/>
          </a:ln>
        </p:spPr>
        <p:txBody>
          <a:bodyPr anchorCtr="0" anchor="t" bIns="45700" lIns="91425" spcFirstLastPara="1" rIns="91425" wrap="square" tIns="45700"/>
          <a:lstStyle>
            <a:lvl1pPr indent="-228600" lvl="0" marL="457200" algn="l">
              <a:lnSpc>
                <a:spcPct val="100000"/>
              </a:lnSpc>
              <a:spcBef>
                <a:spcPts val="600"/>
              </a:spcBef>
              <a:spcAft>
                <a:spcPts val="0"/>
              </a:spcAft>
              <a:buSzPts val="1260"/>
              <a:buNone/>
              <a:defRPr b="1" sz="1800">
                <a:solidFill>
                  <a:schemeClr val="lt2"/>
                </a:solidFill>
              </a:defRPr>
            </a:lvl1pPr>
            <a:lvl2pPr indent="-228600" lvl="1" marL="914400" algn="l">
              <a:lnSpc>
                <a:spcPct val="100000"/>
              </a:lnSpc>
              <a:spcBef>
                <a:spcPts val="360"/>
              </a:spcBef>
              <a:spcAft>
                <a:spcPts val="0"/>
              </a:spcAft>
              <a:buSzPts val="1440"/>
              <a:buNone/>
              <a:defRPr sz="1800">
                <a:solidFill>
                  <a:schemeClr val="lt1"/>
                </a:solidFill>
              </a:defRPr>
            </a:lvl2pPr>
            <a:lvl3pPr indent="-228600" lvl="2" marL="1371600" algn="l">
              <a:lnSpc>
                <a:spcPct val="100000"/>
              </a:lnSpc>
              <a:spcBef>
                <a:spcPts val="320"/>
              </a:spcBef>
              <a:spcAft>
                <a:spcPts val="0"/>
              </a:spcAft>
              <a:buSzPts val="960"/>
              <a:buNone/>
              <a:defRPr sz="1600">
                <a:solidFill>
                  <a:schemeClr val="lt1"/>
                </a:solidFill>
              </a:defRPr>
            </a:lvl3pPr>
            <a:lvl4pPr indent="-228600" lvl="3" marL="1828800" algn="l">
              <a:lnSpc>
                <a:spcPct val="100000"/>
              </a:lnSpc>
              <a:spcBef>
                <a:spcPts val="280"/>
              </a:spcBef>
              <a:spcAft>
                <a:spcPts val="0"/>
              </a:spcAft>
              <a:buSzPts val="840"/>
              <a:buNone/>
              <a:defRPr sz="1400">
                <a:solidFill>
                  <a:schemeClr val="lt1"/>
                </a:solidFill>
              </a:defRPr>
            </a:lvl4pPr>
            <a:lvl5pPr indent="-228600" lvl="4" marL="2286000" algn="l">
              <a:lnSpc>
                <a:spcPct val="100000"/>
              </a:lnSpc>
              <a:spcBef>
                <a:spcPts val="280"/>
              </a:spcBef>
              <a:spcAft>
                <a:spcPts val="0"/>
              </a:spcAft>
              <a:buSzPts val="952"/>
              <a:buNone/>
              <a:defRPr sz="1400">
                <a:solidFill>
                  <a:schemeClr val="lt1"/>
                </a:solidFill>
              </a:defRPr>
            </a:lvl5pPr>
            <a:lvl6pPr indent="-342900" lvl="5" marL="2743200" algn="l">
              <a:lnSpc>
                <a:spcPct val="100000"/>
              </a:lnSpc>
              <a:spcBef>
                <a:spcPts val="360"/>
              </a:spcBef>
              <a:spcAft>
                <a:spcPts val="0"/>
              </a:spcAft>
              <a:buSzPts val="1800"/>
              <a:buChar char="•"/>
              <a:defRPr/>
            </a:lvl6pPr>
            <a:lvl7pPr indent="-297179" lvl="6" marL="3200400" algn="l">
              <a:lnSpc>
                <a:spcPct val="100000"/>
              </a:lnSpc>
              <a:spcBef>
                <a:spcPts val="360"/>
              </a:spcBef>
              <a:spcAft>
                <a:spcPts val="0"/>
              </a:spcAft>
              <a:buSzPts val="108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48" name="Google Shape;48;p4"/>
          <p:cNvSpPr txBox="1"/>
          <p:nvPr>
            <p:ph idx="10" type="dt"/>
          </p:nvPr>
        </p:nvSpPr>
        <p:spPr>
          <a:xfrm rot="5400000">
            <a:off x="10732008" y="1106932"/>
            <a:ext cx="2286000" cy="508000"/>
          </a:xfrm>
          <a:prstGeom prst="rect">
            <a:avLst/>
          </a:prstGeom>
          <a:noFill/>
          <a:ln>
            <a:noFill/>
          </a:ln>
        </p:spPr>
        <p:txBody>
          <a:bodyPr anchorCtr="0" anchor="ctr" bIns="45700" lIns="91425" spcFirstLastPara="1" rIns="91425" wrap="square" tIns="45700"/>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4"/>
          <p:cNvSpPr txBox="1"/>
          <p:nvPr>
            <p:ph idx="11" type="ftr"/>
          </p:nvPr>
        </p:nvSpPr>
        <p:spPr>
          <a:xfrm rot="5400000">
            <a:off x="10046208" y="4114800"/>
            <a:ext cx="3657600" cy="512064"/>
          </a:xfrm>
          <a:prstGeom prst="rect">
            <a:avLst/>
          </a:prstGeom>
          <a:noFill/>
          <a:ln>
            <a:noFill/>
          </a:ln>
        </p:spPr>
        <p:txBody>
          <a:bodyPr anchorCtr="0" anchor="ctr" bIns="45700" lIns="91425" spcFirstLastPara="1" rIns="91425" wrap="square" tIns="4570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4"/>
          <p:cNvSpPr/>
          <p:nvPr/>
        </p:nvSpPr>
        <p:spPr>
          <a:xfrm>
            <a:off x="508000" y="0"/>
            <a:ext cx="812800" cy="6858000"/>
          </a:xfrm>
          <a:prstGeom prst="rect">
            <a:avLst/>
          </a:prstGeom>
          <a:solidFill>
            <a:srgbClr val="FEC2AC">
              <a:alpha val="5333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51" name="Google Shape;51;p4"/>
          <p:cNvSpPr/>
          <p:nvPr/>
        </p:nvSpPr>
        <p:spPr>
          <a:xfrm>
            <a:off x="368448" y="0"/>
            <a:ext cx="139552" cy="6858000"/>
          </a:xfrm>
          <a:prstGeom prst="rect">
            <a:avLst/>
          </a:prstGeom>
          <a:solidFill>
            <a:srgbClr val="FFD8CC">
              <a:alpha val="35294"/>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52" name="Google Shape;52;p4"/>
          <p:cNvSpPr/>
          <p:nvPr/>
        </p:nvSpPr>
        <p:spPr>
          <a:xfrm>
            <a:off x="1320800" y="0"/>
            <a:ext cx="242496" cy="6858000"/>
          </a:xfrm>
          <a:prstGeom prst="rect">
            <a:avLst/>
          </a:prstGeom>
          <a:solidFill>
            <a:srgbClr val="FFD8CC">
              <a:alpha val="6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53" name="Google Shape;53;p4"/>
          <p:cNvSpPr/>
          <p:nvPr/>
        </p:nvSpPr>
        <p:spPr>
          <a:xfrm>
            <a:off x="1521760" y="0"/>
            <a:ext cx="307040" cy="6858000"/>
          </a:xfrm>
          <a:prstGeom prst="rect">
            <a:avLst/>
          </a:prstGeom>
          <a:solidFill>
            <a:srgbClr val="FFEDE7">
              <a:alpha val="70588"/>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54" name="Google Shape;54;p4"/>
          <p:cNvCxnSpPr/>
          <p:nvPr/>
        </p:nvCxnSpPr>
        <p:spPr>
          <a:xfrm>
            <a:off x="141792" y="0"/>
            <a:ext cx="0" cy="6858000"/>
          </a:xfrm>
          <a:prstGeom prst="straightConnector1">
            <a:avLst/>
          </a:prstGeom>
          <a:noFill/>
          <a:ln cap="flat" cmpd="sng" w="57150">
            <a:solidFill>
              <a:srgbClr val="FEC2AC">
                <a:alpha val="72549"/>
              </a:srgbClr>
            </a:solidFill>
            <a:prstDash val="solid"/>
            <a:round/>
            <a:headEnd len="sm" w="sm" type="none"/>
            <a:tailEnd len="sm" w="sm" type="none"/>
          </a:ln>
        </p:spPr>
      </p:cxnSp>
      <p:cxnSp>
        <p:nvCxnSpPr>
          <p:cNvPr id="55" name="Google Shape;55;p4"/>
          <p:cNvCxnSpPr/>
          <p:nvPr/>
        </p:nvCxnSpPr>
        <p:spPr>
          <a:xfrm>
            <a:off x="1219200" y="0"/>
            <a:ext cx="0" cy="6858000"/>
          </a:xfrm>
          <a:prstGeom prst="straightConnector1">
            <a:avLst/>
          </a:prstGeom>
          <a:noFill/>
          <a:ln cap="flat" cmpd="sng" w="57150">
            <a:solidFill>
              <a:srgbClr val="FFEDE7">
                <a:alpha val="82352"/>
              </a:srgbClr>
            </a:solidFill>
            <a:prstDash val="solid"/>
            <a:round/>
            <a:headEnd len="sm" w="sm" type="none"/>
            <a:tailEnd len="sm" w="sm" type="none"/>
          </a:ln>
        </p:spPr>
      </p:cxnSp>
      <p:cxnSp>
        <p:nvCxnSpPr>
          <p:cNvPr id="56" name="Google Shape;56;p4"/>
          <p:cNvCxnSpPr/>
          <p:nvPr/>
        </p:nvCxnSpPr>
        <p:spPr>
          <a:xfrm>
            <a:off x="1138816" y="0"/>
            <a:ext cx="0" cy="6858000"/>
          </a:xfrm>
          <a:prstGeom prst="straightConnector1">
            <a:avLst/>
          </a:prstGeom>
          <a:noFill/>
          <a:ln cap="flat" cmpd="sng" w="57150">
            <a:solidFill>
              <a:srgbClr val="FEC2AC"/>
            </a:solidFill>
            <a:prstDash val="solid"/>
            <a:round/>
            <a:headEnd len="sm" w="sm" type="none"/>
            <a:tailEnd len="sm" w="sm" type="none"/>
          </a:ln>
        </p:spPr>
      </p:cxnSp>
      <p:cxnSp>
        <p:nvCxnSpPr>
          <p:cNvPr id="57" name="Google Shape;57;p4"/>
          <p:cNvCxnSpPr/>
          <p:nvPr/>
        </p:nvCxnSpPr>
        <p:spPr>
          <a:xfrm>
            <a:off x="2302187" y="0"/>
            <a:ext cx="0" cy="6858000"/>
          </a:xfrm>
          <a:prstGeom prst="straightConnector1">
            <a:avLst/>
          </a:prstGeom>
          <a:noFill/>
          <a:ln cap="flat" cmpd="sng" w="28575">
            <a:solidFill>
              <a:srgbClr val="FEC2AC">
                <a:alpha val="81568"/>
              </a:srgbClr>
            </a:solidFill>
            <a:prstDash val="solid"/>
            <a:round/>
            <a:headEnd len="sm" w="sm" type="none"/>
            <a:tailEnd len="sm" w="sm" type="none"/>
          </a:ln>
        </p:spPr>
      </p:cxnSp>
      <p:cxnSp>
        <p:nvCxnSpPr>
          <p:cNvPr id="58" name="Google Shape;58;p4"/>
          <p:cNvCxnSpPr/>
          <p:nvPr/>
        </p:nvCxnSpPr>
        <p:spPr>
          <a:xfrm>
            <a:off x="1422400" y="0"/>
            <a:ext cx="0" cy="6858000"/>
          </a:xfrm>
          <a:prstGeom prst="straightConnector1">
            <a:avLst/>
          </a:prstGeom>
          <a:noFill/>
          <a:ln cap="flat" cmpd="sng" w="9525">
            <a:solidFill>
              <a:srgbClr val="FEC2AC"/>
            </a:solidFill>
            <a:prstDash val="solid"/>
            <a:round/>
            <a:headEnd len="sm" w="sm" type="none"/>
            <a:tailEnd len="sm" w="sm" type="none"/>
          </a:ln>
        </p:spPr>
      </p:cxnSp>
      <p:sp>
        <p:nvSpPr>
          <p:cNvPr id="59" name="Google Shape;59;p4"/>
          <p:cNvSpPr/>
          <p:nvPr/>
        </p:nvSpPr>
        <p:spPr>
          <a:xfrm>
            <a:off x="1625600" y="0"/>
            <a:ext cx="101600" cy="6858000"/>
          </a:xfrm>
          <a:prstGeom prst="rect">
            <a:avLst/>
          </a:prstGeom>
          <a:solidFill>
            <a:srgbClr val="FEC2AC">
              <a:alpha val="50588"/>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60" name="Google Shape;60;p4"/>
          <p:cNvSpPr/>
          <p:nvPr/>
        </p:nvSpPr>
        <p:spPr>
          <a:xfrm>
            <a:off x="812800" y="3429000"/>
            <a:ext cx="1727200" cy="129540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61" name="Google Shape;61;p4"/>
          <p:cNvSpPr/>
          <p:nvPr/>
        </p:nvSpPr>
        <p:spPr>
          <a:xfrm>
            <a:off x="1766272" y="4866752"/>
            <a:ext cx="855232" cy="64142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62" name="Google Shape;62;p4"/>
          <p:cNvSpPr/>
          <p:nvPr/>
        </p:nvSpPr>
        <p:spPr>
          <a:xfrm>
            <a:off x="1454773" y="5500632"/>
            <a:ext cx="182880" cy="13716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63" name="Google Shape;63;p4"/>
          <p:cNvSpPr/>
          <p:nvPr/>
        </p:nvSpPr>
        <p:spPr>
          <a:xfrm>
            <a:off x="2218944" y="5791200"/>
            <a:ext cx="365760" cy="27432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64" name="Google Shape;64;p4"/>
          <p:cNvSpPr/>
          <p:nvPr/>
        </p:nvSpPr>
        <p:spPr>
          <a:xfrm>
            <a:off x="2505387" y="4479888"/>
            <a:ext cx="487680" cy="36576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65" name="Google Shape;65;p4"/>
          <p:cNvCxnSpPr/>
          <p:nvPr/>
        </p:nvCxnSpPr>
        <p:spPr>
          <a:xfrm>
            <a:off x="12130592" y="0"/>
            <a:ext cx="0" cy="6858000"/>
          </a:xfrm>
          <a:prstGeom prst="straightConnector1">
            <a:avLst/>
          </a:prstGeom>
          <a:noFill/>
          <a:ln cap="flat" cmpd="thickThin" w="57150">
            <a:solidFill>
              <a:srgbClr val="FEC2AC"/>
            </a:solidFill>
            <a:prstDash val="solid"/>
            <a:round/>
            <a:headEnd len="sm" w="sm" type="none"/>
            <a:tailEnd len="sm" w="sm" type="none"/>
          </a:ln>
        </p:spPr>
      </p:cxnSp>
      <p:sp>
        <p:nvSpPr>
          <p:cNvPr id="66" name="Google Shape;66;p4"/>
          <p:cNvSpPr txBox="1"/>
          <p:nvPr>
            <p:ph idx="12" type="sldNum"/>
          </p:nvPr>
        </p:nvSpPr>
        <p:spPr>
          <a:xfrm>
            <a:off x="1787488" y="4928702"/>
            <a:ext cx="812800" cy="517524"/>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67" name="Shape 67"/>
        <p:cNvGrpSpPr/>
        <p:nvPr/>
      </p:nvGrpSpPr>
      <p:grpSpPr>
        <a:xfrm>
          <a:off x="0" y="0"/>
          <a:ext cx="0" cy="0"/>
          <a:chOff x="0" y="0"/>
          <a:chExt cx="0" cy="0"/>
        </a:xfrm>
      </p:grpSpPr>
      <p:sp>
        <p:nvSpPr>
          <p:cNvPr id="68" name="Google Shape;68;p5"/>
          <p:cNvSpPr txBox="1"/>
          <p:nvPr>
            <p:ph type="title"/>
          </p:nvPr>
        </p:nvSpPr>
        <p:spPr>
          <a:xfrm>
            <a:off x="609600" y="274638"/>
            <a:ext cx="9956800" cy="1143000"/>
          </a:xfrm>
          <a:prstGeom prst="rect">
            <a:avLst/>
          </a:prstGeom>
          <a:noFill/>
          <a:ln>
            <a:noFill/>
          </a:ln>
        </p:spPr>
        <p:txBody>
          <a:bodyPr anchorCtr="0" anchor="b" bIns="45700" lIns="91425" spcFirstLastPara="1" rIns="91425" wrap="square" tIns="45700"/>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5"/>
          <p:cNvSpPr txBox="1"/>
          <p:nvPr>
            <p:ph idx="10" type="dt"/>
          </p:nvPr>
        </p:nvSpPr>
        <p:spPr>
          <a:xfrm rot="5400000">
            <a:off x="10454640" y="1017843"/>
            <a:ext cx="2011680" cy="512064"/>
          </a:xfrm>
          <a:prstGeom prst="rect">
            <a:avLst/>
          </a:prstGeom>
          <a:noFill/>
          <a:ln>
            <a:noFill/>
          </a:ln>
        </p:spPr>
        <p:txBody>
          <a:bodyPr anchorCtr="0" anchor="ctr" bIns="45700" lIns="91425" spcFirstLastPara="1" rIns="91425" wrap="square" tIns="45700"/>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5"/>
          <p:cNvSpPr txBox="1"/>
          <p:nvPr>
            <p:ph idx="11" type="ftr"/>
          </p:nvPr>
        </p:nvSpPr>
        <p:spPr>
          <a:xfrm rot="5400000">
            <a:off x="9853648" y="3676280"/>
            <a:ext cx="3200400" cy="487680"/>
          </a:xfrm>
          <a:prstGeom prst="rect">
            <a:avLst/>
          </a:prstGeom>
          <a:noFill/>
          <a:ln>
            <a:noFill/>
          </a:ln>
        </p:spPr>
        <p:txBody>
          <a:bodyPr anchorCtr="0" anchor="ctr" bIns="45700" lIns="91425" spcFirstLastPara="1" rIns="91425" wrap="square" tIns="4570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5"/>
          <p:cNvSpPr txBox="1"/>
          <p:nvPr>
            <p:ph idx="12" type="sldNum"/>
          </p:nvPr>
        </p:nvSpPr>
        <p:spPr>
          <a:xfrm>
            <a:off x="10838688" y="5734050"/>
            <a:ext cx="812800" cy="521208"/>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
        <p:nvSpPr>
          <p:cNvPr id="72" name="Google Shape;72;p5"/>
          <p:cNvSpPr txBox="1"/>
          <p:nvPr>
            <p:ph idx="1" type="body"/>
          </p:nvPr>
        </p:nvSpPr>
        <p:spPr>
          <a:xfrm>
            <a:off x="609600" y="1600200"/>
            <a:ext cx="4876800" cy="4572000"/>
          </a:xfrm>
          <a:prstGeom prst="rect">
            <a:avLst/>
          </a:prstGeom>
          <a:noFill/>
          <a:ln>
            <a:noFill/>
          </a:ln>
        </p:spPr>
        <p:txBody>
          <a:bodyPr anchorCtr="0" anchor="t" bIns="45700" lIns="91425" spcFirstLastPara="1" rIns="91425" wrap="square" tIns="45700"/>
          <a:lstStyle>
            <a:lvl1pPr indent="-308610" lvl="0" marL="457200" algn="l">
              <a:lnSpc>
                <a:spcPct val="100000"/>
              </a:lnSpc>
              <a:spcBef>
                <a:spcPts val="600"/>
              </a:spcBef>
              <a:spcAft>
                <a:spcPts val="0"/>
              </a:spcAft>
              <a:buSzPts val="1260"/>
              <a:buChar char="?"/>
              <a:defRPr/>
            </a:lvl1pPr>
            <a:lvl2pPr indent="-320040" lvl="1" marL="914400" algn="l">
              <a:lnSpc>
                <a:spcPct val="100000"/>
              </a:lnSpc>
              <a:spcBef>
                <a:spcPts val="360"/>
              </a:spcBef>
              <a:spcAft>
                <a:spcPts val="0"/>
              </a:spcAft>
              <a:buSzPts val="1440"/>
              <a:buChar char="⚫"/>
              <a:defRPr/>
            </a:lvl2pPr>
            <a:lvl3pPr indent="-297180" lvl="2" marL="1371600" algn="l">
              <a:lnSpc>
                <a:spcPct val="100000"/>
              </a:lnSpc>
              <a:spcBef>
                <a:spcPts val="360"/>
              </a:spcBef>
              <a:spcAft>
                <a:spcPts val="0"/>
              </a:spcAft>
              <a:buSzPts val="1080"/>
              <a:buChar char="?"/>
              <a:defRPr/>
            </a:lvl3pPr>
            <a:lvl4pPr indent="-297180" lvl="3" marL="1828800" algn="l">
              <a:lnSpc>
                <a:spcPct val="100000"/>
              </a:lnSpc>
              <a:spcBef>
                <a:spcPts val="360"/>
              </a:spcBef>
              <a:spcAft>
                <a:spcPts val="0"/>
              </a:spcAft>
              <a:buSzPts val="1080"/>
              <a:buChar char="?"/>
              <a:defRPr/>
            </a:lvl4pPr>
            <a:lvl5pPr indent="-306323" lvl="4" marL="2286000" algn="l">
              <a:lnSpc>
                <a:spcPct val="100000"/>
              </a:lnSpc>
              <a:spcBef>
                <a:spcPts val="360"/>
              </a:spcBef>
              <a:spcAft>
                <a:spcPts val="0"/>
              </a:spcAft>
              <a:buSzPts val="1224"/>
              <a:buChar char="⚫"/>
              <a:defRPr/>
            </a:lvl5pPr>
            <a:lvl6pPr indent="-342900" lvl="5" marL="2743200" algn="l">
              <a:lnSpc>
                <a:spcPct val="100000"/>
              </a:lnSpc>
              <a:spcBef>
                <a:spcPts val="360"/>
              </a:spcBef>
              <a:spcAft>
                <a:spcPts val="0"/>
              </a:spcAft>
              <a:buSzPts val="1800"/>
              <a:buChar char="•"/>
              <a:defRPr/>
            </a:lvl6pPr>
            <a:lvl7pPr indent="-297179" lvl="6" marL="3200400" algn="l">
              <a:lnSpc>
                <a:spcPct val="100000"/>
              </a:lnSpc>
              <a:spcBef>
                <a:spcPts val="360"/>
              </a:spcBef>
              <a:spcAft>
                <a:spcPts val="0"/>
              </a:spcAft>
              <a:buSzPts val="108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73" name="Google Shape;73;p5"/>
          <p:cNvSpPr txBox="1"/>
          <p:nvPr>
            <p:ph idx="2" type="body"/>
          </p:nvPr>
        </p:nvSpPr>
        <p:spPr>
          <a:xfrm>
            <a:off x="5693664" y="1600200"/>
            <a:ext cx="4876800" cy="4572000"/>
          </a:xfrm>
          <a:prstGeom prst="rect">
            <a:avLst/>
          </a:prstGeom>
          <a:noFill/>
          <a:ln>
            <a:noFill/>
          </a:ln>
        </p:spPr>
        <p:txBody>
          <a:bodyPr anchorCtr="0" anchor="t" bIns="45700" lIns="91425" spcFirstLastPara="1" rIns="91425" wrap="square" tIns="45700"/>
          <a:lstStyle>
            <a:lvl1pPr indent="-308610" lvl="0" marL="457200" algn="l">
              <a:lnSpc>
                <a:spcPct val="100000"/>
              </a:lnSpc>
              <a:spcBef>
                <a:spcPts val="600"/>
              </a:spcBef>
              <a:spcAft>
                <a:spcPts val="0"/>
              </a:spcAft>
              <a:buSzPts val="1260"/>
              <a:buChar char="?"/>
              <a:defRPr/>
            </a:lvl1pPr>
            <a:lvl2pPr indent="-320040" lvl="1" marL="914400" algn="l">
              <a:lnSpc>
                <a:spcPct val="100000"/>
              </a:lnSpc>
              <a:spcBef>
                <a:spcPts val="360"/>
              </a:spcBef>
              <a:spcAft>
                <a:spcPts val="0"/>
              </a:spcAft>
              <a:buSzPts val="1440"/>
              <a:buChar char="⚫"/>
              <a:defRPr/>
            </a:lvl2pPr>
            <a:lvl3pPr indent="-297180" lvl="2" marL="1371600" algn="l">
              <a:lnSpc>
                <a:spcPct val="100000"/>
              </a:lnSpc>
              <a:spcBef>
                <a:spcPts val="360"/>
              </a:spcBef>
              <a:spcAft>
                <a:spcPts val="0"/>
              </a:spcAft>
              <a:buSzPts val="1080"/>
              <a:buChar char="?"/>
              <a:defRPr/>
            </a:lvl3pPr>
            <a:lvl4pPr indent="-297180" lvl="3" marL="1828800" algn="l">
              <a:lnSpc>
                <a:spcPct val="100000"/>
              </a:lnSpc>
              <a:spcBef>
                <a:spcPts val="360"/>
              </a:spcBef>
              <a:spcAft>
                <a:spcPts val="0"/>
              </a:spcAft>
              <a:buSzPts val="1080"/>
              <a:buChar char="?"/>
              <a:defRPr/>
            </a:lvl4pPr>
            <a:lvl5pPr indent="-306323" lvl="4" marL="2286000" algn="l">
              <a:lnSpc>
                <a:spcPct val="100000"/>
              </a:lnSpc>
              <a:spcBef>
                <a:spcPts val="360"/>
              </a:spcBef>
              <a:spcAft>
                <a:spcPts val="0"/>
              </a:spcAft>
              <a:buSzPts val="1224"/>
              <a:buChar char="⚫"/>
              <a:defRPr/>
            </a:lvl5pPr>
            <a:lvl6pPr indent="-342900" lvl="5" marL="2743200" algn="l">
              <a:lnSpc>
                <a:spcPct val="100000"/>
              </a:lnSpc>
              <a:spcBef>
                <a:spcPts val="360"/>
              </a:spcBef>
              <a:spcAft>
                <a:spcPts val="0"/>
              </a:spcAft>
              <a:buSzPts val="1800"/>
              <a:buChar char="•"/>
              <a:defRPr/>
            </a:lvl6pPr>
            <a:lvl7pPr indent="-297179" lvl="6" marL="3200400" algn="l">
              <a:lnSpc>
                <a:spcPct val="100000"/>
              </a:lnSpc>
              <a:spcBef>
                <a:spcPts val="360"/>
              </a:spcBef>
              <a:spcAft>
                <a:spcPts val="0"/>
              </a:spcAft>
              <a:buSzPts val="108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74" name="Shape 74"/>
        <p:cNvGrpSpPr/>
        <p:nvPr/>
      </p:nvGrpSpPr>
      <p:grpSpPr>
        <a:xfrm>
          <a:off x="0" y="0"/>
          <a:ext cx="0" cy="0"/>
          <a:chOff x="0" y="0"/>
          <a:chExt cx="0" cy="0"/>
        </a:xfrm>
      </p:grpSpPr>
      <p:sp>
        <p:nvSpPr>
          <p:cNvPr id="75" name="Google Shape;75;p6"/>
          <p:cNvSpPr txBox="1"/>
          <p:nvPr>
            <p:ph type="title"/>
          </p:nvPr>
        </p:nvSpPr>
        <p:spPr>
          <a:xfrm>
            <a:off x="609600" y="273050"/>
            <a:ext cx="10058400" cy="1143000"/>
          </a:xfrm>
          <a:prstGeom prst="rect">
            <a:avLst/>
          </a:prstGeom>
          <a:noFill/>
          <a:ln>
            <a:noFill/>
          </a:ln>
        </p:spPr>
        <p:txBody>
          <a:bodyPr anchorCtr="0" anchor="b" bIns="45700" lIns="91425" spcFirstLastPara="1" rIns="91425" wrap="square" tIns="45700"/>
          <a:lstStyle>
            <a:lvl1pPr lvl="0" algn="l">
              <a:lnSpc>
                <a:spcPct val="100000"/>
              </a:lnSpc>
              <a:spcBef>
                <a:spcPts val="0"/>
              </a:spcBef>
              <a:spcAft>
                <a:spcPts val="0"/>
              </a:spcAft>
              <a:buClr>
                <a:schemeClr val="dk2"/>
              </a:buClr>
              <a:buSzPts val="3000"/>
              <a:buFont typeface="Century Schoolbook"/>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6"/>
          <p:cNvSpPr txBox="1"/>
          <p:nvPr>
            <p:ph idx="10" type="dt"/>
          </p:nvPr>
        </p:nvSpPr>
        <p:spPr>
          <a:xfrm rot="5400000">
            <a:off x="10454640" y="1017843"/>
            <a:ext cx="2011680" cy="512064"/>
          </a:xfrm>
          <a:prstGeom prst="rect">
            <a:avLst/>
          </a:prstGeom>
          <a:noFill/>
          <a:ln>
            <a:noFill/>
          </a:ln>
        </p:spPr>
        <p:txBody>
          <a:bodyPr anchorCtr="0" anchor="ctr" bIns="45700" lIns="91425" spcFirstLastPara="1" rIns="91425" wrap="square" tIns="45700"/>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6"/>
          <p:cNvSpPr txBox="1"/>
          <p:nvPr>
            <p:ph idx="11" type="ftr"/>
          </p:nvPr>
        </p:nvSpPr>
        <p:spPr>
          <a:xfrm rot="5400000">
            <a:off x="9853648" y="3676280"/>
            <a:ext cx="3200400" cy="487680"/>
          </a:xfrm>
          <a:prstGeom prst="rect">
            <a:avLst/>
          </a:prstGeom>
          <a:noFill/>
          <a:ln>
            <a:noFill/>
          </a:ln>
        </p:spPr>
        <p:txBody>
          <a:bodyPr anchorCtr="0" anchor="ctr" bIns="45700" lIns="91425" spcFirstLastPara="1" rIns="91425" wrap="square" tIns="4570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6"/>
          <p:cNvSpPr txBox="1"/>
          <p:nvPr>
            <p:ph idx="12" type="sldNum"/>
          </p:nvPr>
        </p:nvSpPr>
        <p:spPr>
          <a:xfrm>
            <a:off x="10838688" y="5734050"/>
            <a:ext cx="812800" cy="521208"/>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
        <p:nvSpPr>
          <p:cNvPr id="79" name="Google Shape;79;p6"/>
          <p:cNvSpPr txBox="1"/>
          <p:nvPr>
            <p:ph idx="1" type="body"/>
          </p:nvPr>
        </p:nvSpPr>
        <p:spPr>
          <a:xfrm>
            <a:off x="609600" y="2362200"/>
            <a:ext cx="4876800" cy="3886200"/>
          </a:xfrm>
          <a:prstGeom prst="rect">
            <a:avLst/>
          </a:prstGeom>
          <a:noFill/>
          <a:ln>
            <a:noFill/>
          </a:ln>
        </p:spPr>
        <p:txBody>
          <a:bodyPr anchorCtr="0" anchor="t" bIns="45700" lIns="91425" spcFirstLastPara="1" rIns="91425" wrap="square" tIns="45700"/>
          <a:lstStyle>
            <a:lvl1pPr indent="-308610" lvl="0" marL="457200" algn="l">
              <a:lnSpc>
                <a:spcPct val="100000"/>
              </a:lnSpc>
              <a:spcBef>
                <a:spcPts val="600"/>
              </a:spcBef>
              <a:spcAft>
                <a:spcPts val="0"/>
              </a:spcAft>
              <a:buSzPts val="1260"/>
              <a:buChar char="?"/>
              <a:defRPr/>
            </a:lvl1pPr>
            <a:lvl2pPr indent="-320040" lvl="1" marL="914400" algn="l">
              <a:lnSpc>
                <a:spcPct val="100000"/>
              </a:lnSpc>
              <a:spcBef>
                <a:spcPts val="360"/>
              </a:spcBef>
              <a:spcAft>
                <a:spcPts val="0"/>
              </a:spcAft>
              <a:buSzPts val="1440"/>
              <a:buChar char="⚫"/>
              <a:defRPr/>
            </a:lvl2pPr>
            <a:lvl3pPr indent="-297180" lvl="2" marL="1371600" algn="l">
              <a:lnSpc>
                <a:spcPct val="100000"/>
              </a:lnSpc>
              <a:spcBef>
                <a:spcPts val="360"/>
              </a:spcBef>
              <a:spcAft>
                <a:spcPts val="0"/>
              </a:spcAft>
              <a:buSzPts val="1080"/>
              <a:buChar char="?"/>
              <a:defRPr/>
            </a:lvl3pPr>
            <a:lvl4pPr indent="-297180" lvl="3" marL="1828800" algn="l">
              <a:lnSpc>
                <a:spcPct val="100000"/>
              </a:lnSpc>
              <a:spcBef>
                <a:spcPts val="360"/>
              </a:spcBef>
              <a:spcAft>
                <a:spcPts val="0"/>
              </a:spcAft>
              <a:buSzPts val="1080"/>
              <a:buChar char="?"/>
              <a:defRPr/>
            </a:lvl4pPr>
            <a:lvl5pPr indent="-306323" lvl="4" marL="2286000" algn="l">
              <a:lnSpc>
                <a:spcPct val="100000"/>
              </a:lnSpc>
              <a:spcBef>
                <a:spcPts val="360"/>
              </a:spcBef>
              <a:spcAft>
                <a:spcPts val="0"/>
              </a:spcAft>
              <a:buSzPts val="1224"/>
              <a:buChar char="⚫"/>
              <a:defRPr/>
            </a:lvl5pPr>
            <a:lvl6pPr indent="-342900" lvl="5" marL="2743200" algn="l">
              <a:lnSpc>
                <a:spcPct val="100000"/>
              </a:lnSpc>
              <a:spcBef>
                <a:spcPts val="360"/>
              </a:spcBef>
              <a:spcAft>
                <a:spcPts val="0"/>
              </a:spcAft>
              <a:buSzPts val="1800"/>
              <a:buChar char="•"/>
              <a:defRPr/>
            </a:lvl6pPr>
            <a:lvl7pPr indent="-297179" lvl="6" marL="3200400" algn="l">
              <a:lnSpc>
                <a:spcPct val="100000"/>
              </a:lnSpc>
              <a:spcBef>
                <a:spcPts val="360"/>
              </a:spcBef>
              <a:spcAft>
                <a:spcPts val="0"/>
              </a:spcAft>
              <a:buSzPts val="108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80" name="Google Shape;80;p6"/>
          <p:cNvSpPr txBox="1"/>
          <p:nvPr>
            <p:ph idx="2" type="body"/>
          </p:nvPr>
        </p:nvSpPr>
        <p:spPr>
          <a:xfrm>
            <a:off x="5829300" y="2362200"/>
            <a:ext cx="4876800" cy="3886200"/>
          </a:xfrm>
          <a:prstGeom prst="rect">
            <a:avLst/>
          </a:prstGeom>
          <a:noFill/>
          <a:ln>
            <a:noFill/>
          </a:ln>
        </p:spPr>
        <p:txBody>
          <a:bodyPr anchorCtr="0" anchor="t" bIns="45700" lIns="91425" spcFirstLastPara="1" rIns="91425" wrap="square" tIns="45700"/>
          <a:lstStyle>
            <a:lvl1pPr indent="-308610" lvl="0" marL="457200" algn="l">
              <a:lnSpc>
                <a:spcPct val="100000"/>
              </a:lnSpc>
              <a:spcBef>
                <a:spcPts val="600"/>
              </a:spcBef>
              <a:spcAft>
                <a:spcPts val="0"/>
              </a:spcAft>
              <a:buSzPts val="1260"/>
              <a:buChar char="?"/>
              <a:defRPr/>
            </a:lvl1pPr>
            <a:lvl2pPr indent="-320040" lvl="1" marL="914400" algn="l">
              <a:lnSpc>
                <a:spcPct val="100000"/>
              </a:lnSpc>
              <a:spcBef>
                <a:spcPts val="360"/>
              </a:spcBef>
              <a:spcAft>
                <a:spcPts val="0"/>
              </a:spcAft>
              <a:buSzPts val="1440"/>
              <a:buChar char="⚫"/>
              <a:defRPr/>
            </a:lvl2pPr>
            <a:lvl3pPr indent="-297180" lvl="2" marL="1371600" algn="l">
              <a:lnSpc>
                <a:spcPct val="100000"/>
              </a:lnSpc>
              <a:spcBef>
                <a:spcPts val="360"/>
              </a:spcBef>
              <a:spcAft>
                <a:spcPts val="0"/>
              </a:spcAft>
              <a:buSzPts val="1080"/>
              <a:buChar char="?"/>
              <a:defRPr/>
            </a:lvl3pPr>
            <a:lvl4pPr indent="-297180" lvl="3" marL="1828800" algn="l">
              <a:lnSpc>
                <a:spcPct val="100000"/>
              </a:lnSpc>
              <a:spcBef>
                <a:spcPts val="360"/>
              </a:spcBef>
              <a:spcAft>
                <a:spcPts val="0"/>
              </a:spcAft>
              <a:buSzPts val="1080"/>
              <a:buChar char="?"/>
              <a:defRPr/>
            </a:lvl4pPr>
            <a:lvl5pPr indent="-306323" lvl="4" marL="2286000" algn="l">
              <a:lnSpc>
                <a:spcPct val="100000"/>
              </a:lnSpc>
              <a:spcBef>
                <a:spcPts val="360"/>
              </a:spcBef>
              <a:spcAft>
                <a:spcPts val="0"/>
              </a:spcAft>
              <a:buSzPts val="1224"/>
              <a:buChar char="⚫"/>
              <a:defRPr/>
            </a:lvl5pPr>
            <a:lvl6pPr indent="-342900" lvl="5" marL="2743200" algn="l">
              <a:lnSpc>
                <a:spcPct val="100000"/>
              </a:lnSpc>
              <a:spcBef>
                <a:spcPts val="360"/>
              </a:spcBef>
              <a:spcAft>
                <a:spcPts val="0"/>
              </a:spcAft>
              <a:buSzPts val="1800"/>
              <a:buChar char="•"/>
              <a:defRPr/>
            </a:lvl6pPr>
            <a:lvl7pPr indent="-297179" lvl="6" marL="3200400" algn="l">
              <a:lnSpc>
                <a:spcPct val="100000"/>
              </a:lnSpc>
              <a:spcBef>
                <a:spcPts val="360"/>
              </a:spcBef>
              <a:spcAft>
                <a:spcPts val="0"/>
              </a:spcAft>
              <a:buSzPts val="108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81" name="Google Shape;81;p6"/>
          <p:cNvSpPr/>
          <p:nvPr>
            <p:ph idx="3" type="body"/>
          </p:nvPr>
        </p:nvSpPr>
        <p:spPr>
          <a:xfrm>
            <a:off x="609600" y="1569720"/>
            <a:ext cx="4876800" cy="658368"/>
          </a:xfrm>
          <a:prstGeom prst="roundRect">
            <a:avLst>
              <a:gd fmla="val 16667" name="adj"/>
            </a:avLst>
          </a:prstGeom>
          <a:solidFill>
            <a:schemeClr val="accent1"/>
          </a:solidFill>
          <a:ln>
            <a:noFill/>
          </a:ln>
        </p:spPr>
        <p:txBody>
          <a:bodyPr anchorCtr="0" anchor="ctr" bIns="45700" lIns="91425" spcFirstLastPara="1" rIns="91425" wrap="square" tIns="45700"/>
          <a:lstStyle>
            <a:lvl1pPr indent="-228600" lvl="0" marL="457200" algn="l">
              <a:lnSpc>
                <a:spcPct val="100000"/>
              </a:lnSpc>
              <a:spcBef>
                <a:spcPts val="600"/>
              </a:spcBef>
              <a:spcAft>
                <a:spcPts val="0"/>
              </a:spcAft>
              <a:buSzPts val="1400"/>
              <a:buFont typeface="Century Schoolbook"/>
              <a:buNone/>
              <a:defRPr b="1" sz="2000">
                <a:solidFill>
                  <a:srgbClr val="FFFFFF"/>
                </a:solidFill>
              </a:defRPr>
            </a:lvl1pPr>
            <a:lvl2pPr indent="-320040" lvl="1" marL="914400" algn="l">
              <a:lnSpc>
                <a:spcPct val="100000"/>
              </a:lnSpc>
              <a:spcBef>
                <a:spcPts val="360"/>
              </a:spcBef>
              <a:spcAft>
                <a:spcPts val="0"/>
              </a:spcAft>
              <a:buSzPts val="1440"/>
              <a:buChar char="⚫"/>
              <a:defRPr/>
            </a:lvl2pPr>
            <a:lvl3pPr indent="-297180" lvl="2" marL="1371600" algn="l">
              <a:lnSpc>
                <a:spcPct val="100000"/>
              </a:lnSpc>
              <a:spcBef>
                <a:spcPts val="360"/>
              </a:spcBef>
              <a:spcAft>
                <a:spcPts val="0"/>
              </a:spcAft>
              <a:buSzPts val="1080"/>
              <a:buChar char="?"/>
              <a:defRPr/>
            </a:lvl3pPr>
            <a:lvl4pPr indent="-297180" lvl="3" marL="1828800" algn="l">
              <a:lnSpc>
                <a:spcPct val="100000"/>
              </a:lnSpc>
              <a:spcBef>
                <a:spcPts val="360"/>
              </a:spcBef>
              <a:spcAft>
                <a:spcPts val="0"/>
              </a:spcAft>
              <a:buSzPts val="1080"/>
              <a:buChar char="?"/>
              <a:defRPr/>
            </a:lvl4pPr>
            <a:lvl5pPr indent="-306323" lvl="4" marL="2286000" algn="l">
              <a:lnSpc>
                <a:spcPct val="100000"/>
              </a:lnSpc>
              <a:spcBef>
                <a:spcPts val="360"/>
              </a:spcBef>
              <a:spcAft>
                <a:spcPts val="0"/>
              </a:spcAft>
              <a:buSzPts val="1224"/>
              <a:buChar char="⚫"/>
              <a:defRPr/>
            </a:lvl5pPr>
            <a:lvl6pPr indent="-342900" lvl="5" marL="2743200" algn="l">
              <a:lnSpc>
                <a:spcPct val="100000"/>
              </a:lnSpc>
              <a:spcBef>
                <a:spcPts val="360"/>
              </a:spcBef>
              <a:spcAft>
                <a:spcPts val="0"/>
              </a:spcAft>
              <a:buSzPts val="1800"/>
              <a:buChar char="•"/>
              <a:defRPr/>
            </a:lvl6pPr>
            <a:lvl7pPr indent="-297179" lvl="6" marL="3200400" algn="l">
              <a:lnSpc>
                <a:spcPct val="100000"/>
              </a:lnSpc>
              <a:spcBef>
                <a:spcPts val="360"/>
              </a:spcBef>
              <a:spcAft>
                <a:spcPts val="0"/>
              </a:spcAft>
              <a:buSzPts val="108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82" name="Google Shape;82;p6"/>
          <p:cNvSpPr/>
          <p:nvPr>
            <p:ph idx="4" type="body"/>
          </p:nvPr>
        </p:nvSpPr>
        <p:spPr>
          <a:xfrm>
            <a:off x="5791200" y="1569720"/>
            <a:ext cx="4876800" cy="658368"/>
          </a:xfrm>
          <a:prstGeom prst="roundRect">
            <a:avLst>
              <a:gd fmla="val 16667" name="adj"/>
            </a:avLst>
          </a:prstGeom>
          <a:solidFill>
            <a:schemeClr val="accent1"/>
          </a:solidFill>
          <a:ln>
            <a:noFill/>
          </a:ln>
        </p:spPr>
        <p:txBody>
          <a:bodyPr anchorCtr="0" anchor="ctr" bIns="45700" lIns="91425" spcFirstLastPara="1" rIns="91425" wrap="square" tIns="45700"/>
          <a:lstStyle>
            <a:lvl1pPr indent="-228600" lvl="0" marL="457200" algn="l">
              <a:lnSpc>
                <a:spcPct val="100000"/>
              </a:lnSpc>
              <a:spcBef>
                <a:spcPts val="600"/>
              </a:spcBef>
              <a:spcAft>
                <a:spcPts val="0"/>
              </a:spcAft>
              <a:buSzPts val="1400"/>
              <a:buFont typeface="Century Schoolbook"/>
              <a:buNone/>
              <a:defRPr b="1" sz="2000">
                <a:solidFill>
                  <a:srgbClr val="FFFFFF"/>
                </a:solidFill>
              </a:defRPr>
            </a:lvl1pPr>
            <a:lvl2pPr indent="-320040" lvl="1" marL="914400" algn="l">
              <a:lnSpc>
                <a:spcPct val="100000"/>
              </a:lnSpc>
              <a:spcBef>
                <a:spcPts val="360"/>
              </a:spcBef>
              <a:spcAft>
                <a:spcPts val="0"/>
              </a:spcAft>
              <a:buSzPts val="1440"/>
              <a:buChar char="⚫"/>
              <a:defRPr/>
            </a:lvl2pPr>
            <a:lvl3pPr indent="-297180" lvl="2" marL="1371600" algn="l">
              <a:lnSpc>
                <a:spcPct val="100000"/>
              </a:lnSpc>
              <a:spcBef>
                <a:spcPts val="360"/>
              </a:spcBef>
              <a:spcAft>
                <a:spcPts val="0"/>
              </a:spcAft>
              <a:buSzPts val="1080"/>
              <a:buChar char="?"/>
              <a:defRPr/>
            </a:lvl3pPr>
            <a:lvl4pPr indent="-297180" lvl="3" marL="1828800" algn="l">
              <a:lnSpc>
                <a:spcPct val="100000"/>
              </a:lnSpc>
              <a:spcBef>
                <a:spcPts val="360"/>
              </a:spcBef>
              <a:spcAft>
                <a:spcPts val="0"/>
              </a:spcAft>
              <a:buSzPts val="1080"/>
              <a:buChar char="?"/>
              <a:defRPr/>
            </a:lvl4pPr>
            <a:lvl5pPr indent="-306323" lvl="4" marL="2286000" algn="l">
              <a:lnSpc>
                <a:spcPct val="100000"/>
              </a:lnSpc>
              <a:spcBef>
                <a:spcPts val="360"/>
              </a:spcBef>
              <a:spcAft>
                <a:spcPts val="0"/>
              </a:spcAft>
              <a:buSzPts val="1224"/>
              <a:buChar char="⚫"/>
              <a:defRPr/>
            </a:lvl5pPr>
            <a:lvl6pPr indent="-342900" lvl="5" marL="2743200" algn="l">
              <a:lnSpc>
                <a:spcPct val="100000"/>
              </a:lnSpc>
              <a:spcBef>
                <a:spcPts val="360"/>
              </a:spcBef>
              <a:spcAft>
                <a:spcPts val="0"/>
              </a:spcAft>
              <a:buSzPts val="1800"/>
              <a:buChar char="•"/>
              <a:defRPr/>
            </a:lvl6pPr>
            <a:lvl7pPr indent="-297179" lvl="6" marL="3200400" algn="l">
              <a:lnSpc>
                <a:spcPct val="100000"/>
              </a:lnSpc>
              <a:spcBef>
                <a:spcPts val="360"/>
              </a:spcBef>
              <a:spcAft>
                <a:spcPts val="0"/>
              </a:spcAft>
              <a:buSzPts val="108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83" name="Shape 83"/>
        <p:cNvGrpSpPr/>
        <p:nvPr/>
      </p:nvGrpSpPr>
      <p:grpSpPr>
        <a:xfrm>
          <a:off x="0" y="0"/>
          <a:ext cx="0" cy="0"/>
          <a:chOff x="0" y="0"/>
          <a:chExt cx="0" cy="0"/>
        </a:xfrm>
      </p:grpSpPr>
      <p:sp>
        <p:nvSpPr>
          <p:cNvPr id="84" name="Google Shape;84;p7"/>
          <p:cNvSpPr txBox="1"/>
          <p:nvPr>
            <p:ph type="title"/>
          </p:nvPr>
        </p:nvSpPr>
        <p:spPr>
          <a:xfrm>
            <a:off x="609600" y="274638"/>
            <a:ext cx="9956800" cy="1143000"/>
          </a:xfrm>
          <a:prstGeom prst="rect">
            <a:avLst/>
          </a:prstGeom>
          <a:noFill/>
          <a:ln>
            <a:noFill/>
          </a:ln>
        </p:spPr>
        <p:txBody>
          <a:bodyPr anchorCtr="0" anchor="b" bIns="45700" lIns="91425" spcFirstLastPara="1" rIns="91425" wrap="square" tIns="45700"/>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7"/>
          <p:cNvSpPr txBox="1"/>
          <p:nvPr>
            <p:ph idx="10" type="dt"/>
          </p:nvPr>
        </p:nvSpPr>
        <p:spPr>
          <a:xfrm rot="5400000">
            <a:off x="10454640" y="1017843"/>
            <a:ext cx="2011680" cy="512064"/>
          </a:xfrm>
          <a:prstGeom prst="rect">
            <a:avLst/>
          </a:prstGeom>
          <a:noFill/>
          <a:ln>
            <a:noFill/>
          </a:ln>
        </p:spPr>
        <p:txBody>
          <a:bodyPr anchorCtr="0" anchor="ctr" bIns="45700" lIns="91425" spcFirstLastPara="1" rIns="91425" wrap="square" tIns="45700"/>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7"/>
          <p:cNvSpPr txBox="1"/>
          <p:nvPr>
            <p:ph idx="12" type="sldNum"/>
          </p:nvPr>
        </p:nvSpPr>
        <p:spPr>
          <a:xfrm>
            <a:off x="10838688" y="5734050"/>
            <a:ext cx="812800" cy="521208"/>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
        <p:nvSpPr>
          <p:cNvPr id="87" name="Google Shape;87;p7"/>
          <p:cNvSpPr txBox="1"/>
          <p:nvPr>
            <p:ph idx="11" type="ftr"/>
          </p:nvPr>
        </p:nvSpPr>
        <p:spPr>
          <a:xfrm rot="5400000">
            <a:off x="9853648" y="3676280"/>
            <a:ext cx="3200400" cy="487680"/>
          </a:xfrm>
          <a:prstGeom prst="rect">
            <a:avLst/>
          </a:prstGeom>
          <a:noFill/>
          <a:ln>
            <a:noFill/>
          </a:ln>
        </p:spPr>
        <p:txBody>
          <a:bodyPr anchorCtr="0" anchor="ctr" bIns="45700" lIns="91425" spcFirstLastPara="1" rIns="91425" wrap="square" tIns="4570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88" name="Shape 88"/>
        <p:cNvGrpSpPr/>
        <p:nvPr/>
      </p:nvGrpSpPr>
      <p:grpSpPr>
        <a:xfrm>
          <a:off x="0" y="0"/>
          <a:ext cx="0" cy="0"/>
          <a:chOff x="0" y="0"/>
          <a:chExt cx="0" cy="0"/>
        </a:xfrm>
      </p:grpSpPr>
      <p:sp>
        <p:nvSpPr>
          <p:cNvPr id="89" name="Google Shape;89;p8"/>
          <p:cNvSpPr txBox="1"/>
          <p:nvPr>
            <p:ph idx="10" type="dt"/>
          </p:nvPr>
        </p:nvSpPr>
        <p:spPr>
          <a:xfrm rot="5400000">
            <a:off x="10454640" y="1017843"/>
            <a:ext cx="2011680" cy="512064"/>
          </a:xfrm>
          <a:prstGeom prst="rect">
            <a:avLst/>
          </a:prstGeom>
          <a:noFill/>
          <a:ln>
            <a:noFill/>
          </a:ln>
        </p:spPr>
        <p:txBody>
          <a:bodyPr anchorCtr="0" anchor="ctr" bIns="45700" lIns="91425" spcFirstLastPara="1" rIns="91425" wrap="square" tIns="45700"/>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8"/>
          <p:cNvSpPr txBox="1"/>
          <p:nvPr>
            <p:ph idx="11" type="ftr"/>
          </p:nvPr>
        </p:nvSpPr>
        <p:spPr>
          <a:xfrm rot="5400000">
            <a:off x="9853648" y="3676280"/>
            <a:ext cx="3200400" cy="487680"/>
          </a:xfrm>
          <a:prstGeom prst="rect">
            <a:avLst/>
          </a:prstGeom>
          <a:noFill/>
          <a:ln>
            <a:noFill/>
          </a:ln>
        </p:spPr>
        <p:txBody>
          <a:bodyPr anchorCtr="0" anchor="ctr" bIns="45700" lIns="91425" spcFirstLastPara="1" rIns="91425" wrap="square" tIns="4570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8"/>
          <p:cNvSpPr txBox="1"/>
          <p:nvPr>
            <p:ph idx="12" type="sldNum"/>
          </p:nvPr>
        </p:nvSpPr>
        <p:spPr>
          <a:xfrm>
            <a:off x="10838688" y="5734050"/>
            <a:ext cx="812800" cy="521208"/>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showMasterSp="0" type="objTx">
  <p:cSld name="OBJECT_WITH_CAPTION_TEXT">
    <p:bg>
      <p:bgPr>
        <a:solidFill>
          <a:schemeClr val="lt1"/>
        </a:solidFill>
      </p:bgPr>
    </p:bg>
    <p:spTree>
      <p:nvGrpSpPr>
        <p:cNvPr id="92" name="Shape 92"/>
        <p:cNvGrpSpPr/>
        <p:nvPr/>
      </p:nvGrpSpPr>
      <p:grpSpPr>
        <a:xfrm>
          <a:off x="0" y="0"/>
          <a:ext cx="0" cy="0"/>
          <a:chOff x="0" y="0"/>
          <a:chExt cx="0" cy="0"/>
        </a:xfrm>
      </p:grpSpPr>
      <p:cxnSp>
        <p:nvCxnSpPr>
          <p:cNvPr id="93" name="Google Shape;93;p9"/>
          <p:cNvCxnSpPr/>
          <p:nvPr/>
        </p:nvCxnSpPr>
        <p:spPr>
          <a:xfrm>
            <a:off x="11684000" y="0"/>
            <a:ext cx="0" cy="6858000"/>
          </a:xfrm>
          <a:prstGeom prst="straightConnector1">
            <a:avLst/>
          </a:prstGeom>
          <a:noFill/>
          <a:ln cap="flat" cmpd="sng" w="38100">
            <a:solidFill>
              <a:srgbClr val="FEC2AC">
                <a:alpha val="92549"/>
              </a:srgbClr>
            </a:solidFill>
            <a:prstDash val="solid"/>
            <a:round/>
            <a:headEnd len="sm" w="sm" type="none"/>
            <a:tailEnd len="sm" w="sm" type="none"/>
          </a:ln>
        </p:spPr>
      </p:cxnSp>
      <p:sp>
        <p:nvSpPr>
          <p:cNvPr id="94" name="Google Shape;94;p9"/>
          <p:cNvSpPr txBox="1"/>
          <p:nvPr>
            <p:ph type="title"/>
          </p:nvPr>
        </p:nvSpPr>
        <p:spPr>
          <a:xfrm rot="5400000">
            <a:off x="5547360" y="3124200"/>
            <a:ext cx="6309360" cy="609600"/>
          </a:xfrm>
          <a:prstGeom prst="rect">
            <a:avLst/>
          </a:prstGeom>
          <a:noFill/>
          <a:ln>
            <a:noFill/>
          </a:ln>
        </p:spPr>
        <p:txBody>
          <a:bodyPr anchorCtr="0" anchor="b" bIns="45700" lIns="91425" spcFirstLastPara="1" rIns="91425" wrap="square" tIns="45700"/>
          <a:lstStyle>
            <a:lvl1pPr lvl="0" algn="l">
              <a:lnSpc>
                <a:spcPct val="100000"/>
              </a:lnSpc>
              <a:spcBef>
                <a:spcPts val="0"/>
              </a:spcBef>
              <a:spcAft>
                <a:spcPts val="0"/>
              </a:spcAft>
              <a:buClr>
                <a:schemeClr val="dk2"/>
              </a:buClr>
              <a:buSzPts val="2000"/>
              <a:buFont typeface="Century Schoolbook"/>
              <a:buNone/>
              <a:defRPr b="1" sz="2000" cap="small"/>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9"/>
          <p:cNvSpPr txBox="1"/>
          <p:nvPr>
            <p:ph idx="1" type="body"/>
          </p:nvPr>
        </p:nvSpPr>
        <p:spPr>
          <a:xfrm>
            <a:off x="9083040" y="274320"/>
            <a:ext cx="2036064" cy="4983480"/>
          </a:xfrm>
          <a:prstGeom prst="rect">
            <a:avLst/>
          </a:prstGeom>
          <a:noFill/>
          <a:ln>
            <a:noFill/>
          </a:ln>
        </p:spPr>
        <p:txBody>
          <a:bodyPr anchorCtr="0" anchor="t" bIns="45700" lIns="91425" spcFirstLastPara="1" rIns="91425" wrap="square" tIns="45700"/>
          <a:lstStyle>
            <a:lvl1pPr indent="-228600" lvl="0" marL="457200" algn="l">
              <a:lnSpc>
                <a:spcPct val="100000"/>
              </a:lnSpc>
              <a:spcBef>
                <a:spcPts val="400"/>
              </a:spcBef>
              <a:spcAft>
                <a:spcPts val="0"/>
              </a:spcAft>
              <a:buSzPts val="840"/>
              <a:buNone/>
              <a:defRPr sz="12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200"/>
              </a:spcBef>
              <a:spcAft>
                <a:spcPts val="0"/>
              </a:spcAft>
              <a:buSzPts val="600"/>
              <a:buNone/>
              <a:defRPr sz="1000"/>
            </a:lvl3pPr>
            <a:lvl4pPr indent="-228600" lvl="3" marL="1828800" algn="l">
              <a:lnSpc>
                <a:spcPct val="100000"/>
              </a:lnSpc>
              <a:spcBef>
                <a:spcPts val="180"/>
              </a:spcBef>
              <a:spcAft>
                <a:spcPts val="0"/>
              </a:spcAft>
              <a:buSzPts val="540"/>
              <a:buNone/>
              <a:defRPr sz="900"/>
            </a:lvl4pPr>
            <a:lvl5pPr indent="-228600" lvl="4" marL="2286000" algn="l">
              <a:lnSpc>
                <a:spcPct val="100000"/>
              </a:lnSpc>
              <a:spcBef>
                <a:spcPts val="180"/>
              </a:spcBef>
              <a:spcAft>
                <a:spcPts val="0"/>
              </a:spcAft>
              <a:buSzPts val="612"/>
              <a:buNone/>
              <a:defRPr sz="900"/>
            </a:lvl5pPr>
            <a:lvl6pPr indent="-342900" lvl="5" marL="2743200" algn="l">
              <a:lnSpc>
                <a:spcPct val="100000"/>
              </a:lnSpc>
              <a:spcBef>
                <a:spcPts val="360"/>
              </a:spcBef>
              <a:spcAft>
                <a:spcPts val="0"/>
              </a:spcAft>
              <a:buSzPts val="1800"/>
              <a:buChar char="•"/>
              <a:defRPr/>
            </a:lvl6pPr>
            <a:lvl7pPr indent="-297179" lvl="6" marL="3200400" algn="l">
              <a:lnSpc>
                <a:spcPct val="100000"/>
              </a:lnSpc>
              <a:spcBef>
                <a:spcPts val="360"/>
              </a:spcBef>
              <a:spcAft>
                <a:spcPts val="0"/>
              </a:spcAft>
              <a:buSzPts val="108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cxnSp>
        <p:nvCxnSpPr>
          <p:cNvPr id="96" name="Google Shape;96;p9"/>
          <p:cNvCxnSpPr/>
          <p:nvPr/>
        </p:nvCxnSpPr>
        <p:spPr>
          <a:xfrm>
            <a:off x="8331200" y="0"/>
            <a:ext cx="0" cy="6858000"/>
          </a:xfrm>
          <a:prstGeom prst="straightConnector1">
            <a:avLst/>
          </a:prstGeom>
          <a:noFill/>
          <a:ln cap="flat" cmpd="sng" w="38100">
            <a:solidFill>
              <a:srgbClr val="FEC2AC"/>
            </a:solidFill>
            <a:prstDash val="solid"/>
            <a:round/>
            <a:headEnd len="sm" w="sm" type="none"/>
            <a:tailEnd len="sm" w="sm" type="none"/>
          </a:ln>
        </p:spPr>
      </p:cxnSp>
      <p:cxnSp>
        <p:nvCxnSpPr>
          <p:cNvPr id="97" name="Google Shape;97;p9"/>
          <p:cNvCxnSpPr/>
          <p:nvPr/>
        </p:nvCxnSpPr>
        <p:spPr>
          <a:xfrm>
            <a:off x="8256395" y="0"/>
            <a:ext cx="0" cy="6858000"/>
          </a:xfrm>
          <a:prstGeom prst="straightConnector1">
            <a:avLst/>
          </a:prstGeom>
          <a:noFill/>
          <a:ln cap="flat" cmpd="sng" w="12700">
            <a:solidFill>
              <a:schemeClr val="accent1"/>
            </a:solidFill>
            <a:prstDash val="solid"/>
            <a:round/>
            <a:headEnd len="sm" w="sm" type="none"/>
            <a:tailEnd len="sm" w="sm" type="none"/>
          </a:ln>
        </p:spPr>
      </p:cxnSp>
      <p:cxnSp>
        <p:nvCxnSpPr>
          <p:cNvPr id="98" name="Google Shape;98;p9"/>
          <p:cNvCxnSpPr/>
          <p:nvPr/>
        </p:nvCxnSpPr>
        <p:spPr>
          <a:xfrm>
            <a:off x="11988800" y="0"/>
            <a:ext cx="0" cy="6858000"/>
          </a:xfrm>
          <a:prstGeom prst="straightConnector1">
            <a:avLst/>
          </a:prstGeom>
          <a:noFill/>
          <a:ln cap="flat" cmpd="sng" w="19050">
            <a:solidFill>
              <a:schemeClr val="accent1"/>
            </a:solidFill>
            <a:prstDash val="solid"/>
            <a:round/>
            <a:headEnd len="sm" w="sm" type="none"/>
            <a:tailEnd len="sm" w="sm" type="none"/>
          </a:ln>
        </p:spPr>
      </p:cxnSp>
      <p:sp>
        <p:nvSpPr>
          <p:cNvPr id="99" name="Google Shape;99;p9"/>
          <p:cNvSpPr/>
          <p:nvPr/>
        </p:nvSpPr>
        <p:spPr>
          <a:xfrm>
            <a:off x="11785600" y="0"/>
            <a:ext cx="406400" cy="6858000"/>
          </a:xfrm>
          <a:prstGeom prst="rect">
            <a:avLst/>
          </a:prstGeom>
          <a:solidFill>
            <a:srgbClr val="FEC2AC">
              <a:alpha val="86274"/>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100" name="Google Shape;100;p9"/>
          <p:cNvCxnSpPr/>
          <p:nvPr/>
        </p:nvCxnSpPr>
        <p:spPr>
          <a:xfrm>
            <a:off x="11887200" y="0"/>
            <a:ext cx="0" cy="6858000"/>
          </a:xfrm>
          <a:prstGeom prst="straightConnector1">
            <a:avLst/>
          </a:prstGeom>
          <a:noFill/>
          <a:ln cap="flat" cmpd="sng" w="9525">
            <a:solidFill>
              <a:schemeClr val="accent1"/>
            </a:solidFill>
            <a:prstDash val="solid"/>
            <a:round/>
            <a:headEnd len="sm" w="sm" type="none"/>
            <a:tailEnd len="sm" w="sm" type="none"/>
          </a:ln>
        </p:spPr>
      </p:cxnSp>
      <p:sp>
        <p:nvSpPr>
          <p:cNvPr id="101" name="Google Shape;101;p9"/>
          <p:cNvSpPr/>
          <p:nvPr/>
        </p:nvSpPr>
        <p:spPr>
          <a:xfrm>
            <a:off x="10875264" y="5715000"/>
            <a:ext cx="731520" cy="54864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102" name="Google Shape;102;p9"/>
          <p:cNvSpPr txBox="1"/>
          <p:nvPr>
            <p:ph idx="2" type="body"/>
          </p:nvPr>
        </p:nvSpPr>
        <p:spPr>
          <a:xfrm>
            <a:off x="406400" y="274320"/>
            <a:ext cx="7518400" cy="6327648"/>
          </a:xfrm>
          <a:prstGeom prst="rect">
            <a:avLst/>
          </a:prstGeom>
          <a:noFill/>
          <a:ln>
            <a:noFill/>
          </a:ln>
        </p:spPr>
        <p:txBody>
          <a:bodyPr anchorCtr="0" anchor="t" bIns="45700" lIns="91425" spcFirstLastPara="1" rIns="91425" wrap="square" tIns="45700"/>
          <a:lstStyle>
            <a:lvl1pPr indent="-308610" lvl="0" marL="457200" algn="l">
              <a:lnSpc>
                <a:spcPct val="100000"/>
              </a:lnSpc>
              <a:spcBef>
                <a:spcPts val="600"/>
              </a:spcBef>
              <a:spcAft>
                <a:spcPts val="0"/>
              </a:spcAft>
              <a:buSzPts val="1260"/>
              <a:buChar char="?"/>
              <a:defRPr/>
            </a:lvl1pPr>
            <a:lvl2pPr indent="-320040" lvl="1" marL="914400" algn="l">
              <a:lnSpc>
                <a:spcPct val="100000"/>
              </a:lnSpc>
              <a:spcBef>
                <a:spcPts val="360"/>
              </a:spcBef>
              <a:spcAft>
                <a:spcPts val="0"/>
              </a:spcAft>
              <a:buSzPts val="1440"/>
              <a:buChar char="⚫"/>
              <a:defRPr/>
            </a:lvl2pPr>
            <a:lvl3pPr indent="-297180" lvl="2" marL="1371600" algn="l">
              <a:lnSpc>
                <a:spcPct val="100000"/>
              </a:lnSpc>
              <a:spcBef>
                <a:spcPts val="360"/>
              </a:spcBef>
              <a:spcAft>
                <a:spcPts val="0"/>
              </a:spcAft>
              <a:buSzPts val="1080"/>
              <a:buChar char="?"/>
              <a:defRPr/>
            </a:lvl3pPr>
            <a:lvl4pPr indent="-297180" lvl="3" marL="1828800" algn="l">
              <a:lnSpc>
                <a:spcPct val="100000"/>
              </a:lnSpc>
              <a:spcBef>
                <a:spcPts val="360"/>
              </a:spcBef>
              <a:spcAft>
                <a:spcPts val="0"/>
              </a:spcAft>
              <a:buSzPts val="1080"/>
              <a:buChar char="?"/>
              <a:defRPr/>
            </a:lvl4pPr>
            <a:lvl5pPr indent="-306323" lvl="4" marL="2286000" algn="l">
              <a:lnSpc>
                <a:spcPct val="100000"/>
              </a:lnSpc>
              <a:spcBef>
                <a:spcPts val="360"/>
              </a:spcBef>
              <a:spcAft>
                <a:spcPts val="0"/>
              </a:spcAft>
              <a:buSzPts val="1224"/>
              <a:buChar char="⚫"/>
              <a:defRPr/>
            </a:lvl5pPr>
            <a:lvl6pPr indent="-342900" lvl="5" marL="2743200" algn="l">
              <a:lnSpc>
                <a:spcPct val="100000"/>
              </a:lnSpc>
              <a:spcBef>
                <a:spcPts val="360"/>
              </a:spcBef>
              <a:spcAft>
                <a:spcPts val="0"/>
              </a:spcAft>
              <a:buSzPts val="1800"/>
              <a:buChar char="•"/>
              <a:defRPr/>
            </a:lvl6pPr>
            <a:lvl7pPr indent="-297179" lvl="6" marL="3200400" algn="l">
              <a:lnSpc>
                <a:spcPct val="100000"/>
              </a:lnSpc>
              <a:spcBef>
                <a:spcPts val="360"/>
              </a:spcBef>
              <a:spcAft>
                <a:spcPts val="0"/>
              </a:spcAft>
              <a:buSzPts val="108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103" name="Google Shape;103;p9"/>
          <p:cNvSpPr txBox="1"/>
          <p:nvPr>
            <p:ph idx="10" type="dt"/>
          </p:nvPr>
        </p:nvSpPr>
        <p:spPr>
          <a:xfrm rot="5400000">
            <a:off x="10454640" y="1017843"/>
            <a:ext cx="2011680" cy="512064"/>
          </a:xfrm>
          <a:prstGeom prst="rect">
            <a:avLst/>
          </a:prstGeom>
          <a:noFill/>
          <a:ln>
            <a:noFill/>
          </a:ln>
        </p:spPr>
        <p:txBody>
          <a:bodyPr anchorCtr="0" anchor="ctr" bIns="45700" lIns="91425" spcFirstLastPara="1" rIns="91425" wrap="square" tIns="45700"/>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9"/>
          <p:cNvSpPr txBox="1"/>
          <p:nvPr>
            <p:ph idx="12" type="sldNum"/>
          </p:nvPr>
        </p:nvSpPr>
        <p:spPr>
          <a:xfrm>
            <a:off x="10838688" y="5734050"/>
            <a:ext cx="812800" cy="521208"/>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
        <p:nvSpPr>
          <p:cNvPr id="105" name="Google Shape;105;p9"/>
          <p:cNvSpPr txBox="1"/>
          <p:nvPr>
            <p:ph idx="11" type="ftr"/>
          </p:nvPr>
        </p:nvSpPr>
        <p:spPr>
          <a:xfrm rot="5400000">
            <a:off x="9853648" y="3676280"/>
            <a:ext cx="3200400" cy="487680"/>
          </a:xfrm>
          <a:prstGeom prst="rect">
            <a:avLst/>
          </a:prstGeom>
          <a:noFill/>
          <a:ln>
            <a:noFill/>
          </a:ln>
        </p:spPr>
        <p:txBody>
          <a:bodyPr anchorCtr="0" anchor="ctr" bIns="45700" lIns="91425" spcFirstLastPara="1" rIns="91425" wrap="square" tIns="4570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showMasterSp="0" type="picTx">
  <p:cSld name="PICTURE_WITH_CAPTION_TEXT">
    <p:spTree>
      <p:nvGrpSpPr>
        <p:cNvPr id="106" name="Shape 106"/>
        <p:cNvGrpSpPr/>
        <p:nvPr/>
      </p:nvGrpSpPr>
      <p:grpSpPr>
        <a:xfrm>
          <a:off x="0" y="0"/>
          <a:ext cx="0" cy="0"/>
          <a:chOff x="0" y="0"/>
          <a:chExt cx="0" cy="0"/>
        </a:xfrm>
      </p:grpSpPr>
      <p:cxnSp>
        <p:nvCxnSpPr>
          <p:cNvPr id="107" name="Google Shape;107;p10"/>
          <p:cNvCxnSpPr/>
          <p:nvPr/>
        </p:nvCxnSpPr>
        <p:spPr>
          <a:xfrm>
            <a:off x="11684000" y="0"/>
            <a:ext cx="0" cy="6858000"/>
          </a:xfrm>
          <a:prstGeom prst="straightConnector1">
            <a:avLst/>
          </a:prstGeom>
          <a:noFill/>
          <a:ln cap="flat" cmpd="sng" w="38100">
            <a:solidFill>
              <a:srgbClr val="FEC2AC"/>
            </a:solidFill>
            <a:prstDash val="solid"/>
            <a:round/>
            <a:headEnd len="sm" w="sm" type="none"/>
            <a:tailEnd len="sm" w="sm" type="none"/>
          </a:ln>
        </p:spPr>
      </p:cxnSp>
      <p:sp>
        <p:nvSpPr>
          <p:cNvPr id="108" name="Google Shape;108;p10"/>
          <p:cNvSpPr/>
          <p:nvPr/>
        </p:nvSpPr>
        <p:spPr>
          <a:xfrm>
            <a:off x="10875264" y="5715000"/>
            <a:ext cx="731520" cy="54864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109" name="Google Shape;109;p10"/>
          <p:cNvSpPr txBox="1"/>
          <p:nvPr>
            <p:ph type="title"/>
          </p:nvPr>
        </p:nvSpPr>
        <p:spPr>
          <a:xfrm rot="5400000">
            <a:off x="5518404" y="3124200"/>
            <a:ext cx="6309360" cy="609600"/>
          </a:xfrm>
          <a:prstGeom prst="rect">
            <a:avLst/>
          </a:prstGeom>
          <a:noFill/>
          <a:ln>
            <a:noFill/>
          </a:ln>
        </p:spPr>
        <p:txBody>
          <a:bodyPr anchorCtr="0" anchor="b" bIns="45700" lIns="91425" spcFirstLastPara="1" rIns="91425" wrap="square" tIns="45700"/>
          <a:lstStyle>
            <a:lvl1pPr lvl="0" algn="l">
              <a:lnSpc>
                <a:spcPct val="100000"/>
              </a:lnSpc>
              <a:spcBef>
                <a:spcPts val="0"/>
              </a:spcBef>
              <a:spcAft>
                <a:spcPts val="0"/>
              </a:spcAft>
              <a:buClr>
                <a:schemeClr val="dk2"/>
              </a:buClr>
              <a:buSzPts val="2000"/>
              <a:buFont typeface="Century Schoolbook"/>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10"/>
          <p:cNvSpPr/>
          <p:nvPr>
            <p:ph idx="2" type="pic"/>
          </p:nvPr>
        </p:nvSpPr>
        <p:spPr>
          <a:xfrm>
            <a:off x="0" y="0"/>
            <a:ext cx="8229600" cy="6858000"/>
          </a:xfrm>
          <a:prstGeom prst="rect">
            <a:avLst/>
          </a:prstGeom>
          <a:solidFill>
            <a:schemeClr val="lt2"/>
          </a:solidFill>
          <a:ln>
            <a:noFill/>
          </a:ln>
        </p:spPr>
        <p:txBody>
          <a:bodyPr anchorCtr="0" anchor="t" bIns="45700" lIns="91425" spcFirstLastPara="1" rIns="91425" wrap="square" tIns="45700"/>
          <a:lstStyle>
            <a:lvl1pPr lvl="0" marR="0" rtl="0" algn="l">
              <a:lnSpc>
                <a:spcPct val="100000"/>
              </a:lnSpc>
              <a:spcBef>
                <a:spcPts val="600"/>
              </a:spcBef>
              <a:spcAft>
                <a:spcPts val="0"/>
              </a:spcAft>
              <a:buClr>
                <a:schemeClr val="accent1"/>
              </a:buClr>
              <a:buSzPts val="2240"/>
              <a:buFont typeface="Noto Sans Symbols"/>
              <a:buNone/>
              <a:defRPr b="0" i="0" sz="3200" u="none" cap="none" strike="noStrike">
                <a:solidFill>
                  <a:schemeClr val="dk1"/>
                </a:solidFill>
                <a:latin typeface="Century Schoolbook"/>
                <a:ea typeface="Century Schoolbook"/>
                <a:cs typeface="Century Schoolbook"/>
                <a:sym typeface="Century Schoolbook"/>
              </a:defRPr>
            </a:lvl1pPr>
            <a:lvl2pPr lvl="1" marR="0" rtl="0" algn="l">
              <a:lnSpc>
                <a:spcPct val="100000"/>
              </a:lnSpc>
              <a:spcBef>
                <a:spcPts val="420"/>
              </a:spcBef>
              <a:spcAft>
                <a:spcPts val="0"/>
              </a:spcAft>
              <a:buClr>
                <a:schemeClr val="accent1"/>
              </a:buClr>
              <a:buSzPts val="1680"/>
              <a:buFont typeface="Noto Sans Symbols"/>
              <a:buChar char="⚫"/>
              <a:defRPr b="0" i="0" sz="2100" u="none" cap="none" strike="noStrike">
                <a:solidFill>
                  <a:schemeClr val="dk1"/>
                </a:solidFill>
                <a:latin typeface="Century Schoolbook"/>
                <a:ea typeface="Century Schoolbook"/>
                <a:cs typeface="Century Schoolbook"/>
                <a:sym typeface="Century Schoolbook"/>
              </a:defRPr>
            </a:lvl2pPr>
            <a:lvl3pPr lvl="2" marR="0" rtl="0" algn="l">
              <a:lnSpc>
                <a:spcPct val="100000"/>
              </a:lnSpc>
              <a:spcBef>
                <a:spcPts val="360"/>
              </a:spcBef>
              <a:spcAft>
                <a:spcPts val="0"/>
              </a:spcAft>
              <a:buClr>
                <a:srgbClr val="DE7530"/>
              </a:buClr>
              <a:buSzPts val="1080"/>
              <a:buFont typeface="Noto Sans Symbols"/>
              <a:buChar char="🞆"/>
              <a:defRPr b="0" i="0" sz="1800" u="none" cap="none" strike="noStrike">
                <a:solidFill>
                  <a:schemeClr val="dk1"/>
                </a:solidFill>
                <a:latin typeface="Century Schoolbook"/>
                <a:ea typeface="Century Schoolbook"/>
                <a:cs typeface="Century Schoolbook"/>
                <a:sym typeface="Century Schoolbook"/>
              </a:defRPr>
            </a:lvl3pPr>
            <a:lvl4pPr lvl="3" marR="0" rtl="0" algn="l">
              <a:lnSpc>
                <a:spcPct val="100000"/>
              </a:lnSpc>
              <a:spcBef>
                <a:spcPts val="360"/>
              </a:spcBef>
              <a:spcAft>
                <a:spcPts val="0"/>
              </a:spcAft>
              <a:buClr>
                <a:srgbClr val="FEC2AC"/>
              </a:buClr>
              <a:buSzPts val="1080"/>
              <a:buFont typeface="Noto Sans Symbols"/>
              <a:buChar char="🞆"/>
              <a:defRPr b="0" i="0" sz="1800" u="none" cap="none" strike="noStrike">
                <a:solidFill>
                  <a:schemeClr val="dk1"/>
                </a:solidFill>
                <a:latin typeface="Century Schoolbook"/>
                <a:ea typeface="Century Schoolbook"/>
                <a:cs typeface="Century Schoolbook"/>
                <a:sym typeface="Century Schoolbook"/>
              </a:defRPr>
            </a:lvl4pPr>
            <a:lvl5pPr lvl="4" marR="0" rtl="0" algn="l">
              <a:lnSpc>
                <a:spcPct val="100000"/>
              </a:lnSpc>
              <a:spcBef>
                <a:spcPts val="320"/>
              </a:spcBef>
              <a:spcAft>
                <a:spcPts val="0"/>
              </a:spcAft>
              <a:buClr>
                <a:srgbClr val="BBC9E9"/>
              </a:buClr>
              <a:buSzPts val="1088"/>
              <a:buFont typeface="Noto Sans Symbols"/>
              <a:buChar char="⚫"/>
              <a:defRPr b="0" i="0" sz="1600" u="none" cap="none" strike="noStrike">
                <a:solidFill>
                  <a:schemeClr val="dk1"/>
                </a:solidFill>
                <a:latin typeface="Century Schoolbook"/>
                <a:ea typeface="Century Schoolbook"/>
                <a:cs typeface="Century Schoolbook"/>
                <a:sym typeface="Century Schoolbook"/>
              </a:defRPr>
            </a:lvl5pPr>
            <a:lvl6pPr lvl="5" marR="0" rtl="0" algn="l">
              <a:lnSpc>
                <a:spcPct val="100000"/>
              </a:lnSpc>
              <a:spcBef>
                <a:spcPts val="320"/>
              </a:spcBef>
              <a:spcAft>
                <a:spcPts val="0"/>
              </a:spcAft>
              <a:buClr>
                <a:schemeClr val="accent1"/>
              </a:buClr>
              <a:buSzPts val="1600"/>
              <a:buFont typeface="Century Schoolbook"/>
              <a:buChar char="•"/>
              <a:defRPr b="0" i="0" sz="1600" u="none" cap="none" strike="noStrike">
                <a:solidFill>
                  <a:schemeClr val="dk2"/>
                </a:solidFill>
                <a:latin typeface="Century Schoolbook"/>
                <a:ea typeface="Century Schoolbook"/>
                <a:cs typeface="Century Schoolbook"/>
                <a:sym typeface="Century Schoolbook"/>
              </a:defRPr>
            </a:lvl6pPr>
            <a:lvl7pPr lvl="6" marR="0" rtl="0" algn="l">
              <a:lnSpc>
                <a:spcPct val="100000"/>
              </a:lnSpc>
              <a:spcBef>
                <a:spcPts val="280"/>
              </a:spcBef>
              <a:spcAft>
                <a:spcPts val="0"/>
              </a:spcAft>
              <a:buClr>
                <a:srgbClr val="FEC2AC"/>
              </a:buClr>
              <a:buSzPts val="840"/>
              <a:buFont typeface="Noto Sans Symbols"/>
              <a:buChar char="⚪"/>
              <a:defRPr b="0" i="0" sz="1400" u="none" cap="none" strike="noStrike">
                <a:solidFill>
                  <a:schemeClr val="dk2"/>
                </a:solidFill>
                <a:latin typeface="Century Schoolbook"/>
                <a:ea typeface="Century Schoolbook"/>
                <a:cs typeface="Century Schoolbook"/>
                <a:sym typeface="Century Schoolbook"/>
              </a:defRPr>
            </a:lvl7pPr>
            <a:lvl8pPr lvl="7" marR="0" rtl="0" algn="l">
              <a:lnSpc>
                <a:spcPct val="100000"/>
              </a:lnSpc>
              <a:spcBef>
                <a:spcPts val="280"/>
              </a:spcBef>
              <a:spcAft>
                <a:spcPts val="0"/>
              </a:spcAft>
              <a:buClr>
                <a:schemeClr val="accent2"/>
              </a:buClr>
              <a:buSzPts val="1400"/>
              <a:buFont typeface="Century Schoolbook"/>
              <a:buChar char="•"/>
              <a:defRPr b="0" i="0" sz="1400" u="none" cap="small" strike="noStrike">
                <a:solidFill>
                  <a:schemeClr val="dk2"/>
                </a:solidFill>
                <a:latin typeface="Century Schoolbook"/>
                <a:ea typeface="Century Schoolbook"/>
                <a:cs typeface="Century Schoolbook"/>
                <a:sym typeface="Century Schoolbook"/>
              </a:defRPr>
            </a:lvl8pPr>
            <a:lvl9pPr lvl="8" marR="0" rtl="0" algn="l">
              <a:lnSpc>
                <a:spcPct val="100000"/>
              </a:lnSpc>
              <a:spcBef>
                <a:spcPts val="280"/>
              </a:spcBef>
              <a:spcAft>
                <a:spcPts val="0"/>
              </a:spcAft>
              <a:buClr>
                <a:srgbClr val="DE7530"/>
              </a:buClr>
              <a:buSzPts val="1400"/>
              <a:buFont typeface="Century Schoolbook"/>
              <a:buChar char="•"/>
              <a:defRPr b="0" i="0" sz="1400" u="none" cap="none" strike="noStrike">
                <a:solidFill>
                  <a:schemeClr val="dk2"/>
                </a:solidFill>
                <a:latin typeface="Century Schoolbook"/>
                <a:ea typeface="Century Schoolbook"/>
                <a:cs typeface="Century Schoolbook"/>
                <a:sym typeface="Century Schoolbook"/>
              </a:defRPr>
            </a:lvl9pPr>
          </a:lstStyle>
          <a:p/>
        </p:txBody>
      </p:sp>
      <p:sp>
        <p:nvSpPr>
          <p:cNvPr id="111" name="Google Shape;111;p10"/>
          <p:cNvSpPr txBox="1"/>
          <p:nvPr>
            <p:ph idx="1" type="body"/>
          </p:nvPr>
        </p:nvSpPr>
        <p:spPr>
          <a:xfrm>
            <a:off x="9021064" y="264795"/>
            <a:ext cx="2032000" cy="4956048"/>
          </a:xfrm>
          <a:prstGeom prst="rect">
            <a:avLst/>
          </a:prstGeom>
          <a:noFill/>
          <a:ln>
            <a:noFill/>
          </a:ln>
        </p:spPr>
        <p:txBody>
          <a:bodyPr anchorCtr="0" anchor="t" bIns="45700" lIns="91425" spcFirstLastPara="1" rIns="91425" wrap="square" tIns="45700"/>
          <a:lstStyle>
            <a:lvl1pPr indent="-228600" lvl="0" marL="457200" algn="l">
              <a:lnSpc>
                <a:spcPct val="100000"/>
              </a:lnSpc>
              <a:spcBef>
                <a:spcPts val="100"/>
              </a:spcBef>
              <a:spcAft>
                <a:spcPts val="0"/>
              </a:spcAft>
              <a:buSzPts val="840"/>
              <a:buFont typeface="Century Schoolbook"/>
              <a:buNone/>
              <a:defRPr sz="1200"/>
            </a:lvl1pPr>
            <a:lvl2pPr indent="-289560" lvl="1" marL="914400" algn="l">
              <a:lnSpc>
                <a:spcPct val="100000"/>
              </a:lnSpc>
              <a:spcBef>
                <a:spcPts val="400"/>
              </a:spcBef>
              <a:spcAft>
                <a:spcPts val="0"/>
              </a:spcAft>
              <a:buSzPts val="960"/>
              <a:buChar char="⚫"/>
              <a:defRPr sz="1200"/>
            </a:lvl2pPr>
            <a:lvl3pPr indent="-266700" lvl="2" marL="1371600" algn="l">
              <a:lnSpc>
                <a:spcPct val="100000"/>
              </a:lnSpc>
              <a:spcBef>
                <a:spcPts val="200"/>
              </a:spcBef>
              <a:spcAft>
                <a:spcPts val="0"/>
              </a:spcAft>
              <a:buSzPts val="600"/>
              <a:buChar char="?"/>
              <a:defRPr sz="1000"/>
            </a:lvl3pPr>
            <a:lvl4pPr indent="-262889" lvl="3" marL="1828800" algn="l">
              <a:lnSpc>
                <a:spcPct val="100000"/>
              </a:lnSpc>
              <a:spcBef>
                <a:spcPts val="180"/>
              </a:spcBef>
              <a:spcAft>
                <a:spcPts val="0"/>
              </a:spcAft>
              <a:buSzPts val="540"/>
              <a:buChar char="?"/>
              <a:defRPr sz="900"/>
            </a:lvl4pPr>
            <a:lvl5pPr indent="-267461" lvl="4" marL="2286000" algn="l">
              <a:lnSpc>
                <a:spcPct val="100000"/>
              </a:lnSpc>
              <a:spcBef>
                <a:spcPts val="180"/>
              </a:spcBef>
              <a:spcAft>
                <a:spcPts val="0"/>
              </a:spcAft>
              <a:buSzPts val="612"/>
              <a:buChar char="⚫"/>
              <a:defRPr sz="900"/>
            </a:lvl5pPr>
            <a:lvl6pPr indent="-342900" lvl="5" marL="2743200" algn="l">
              <a:lnSpc>
                <a:spcPct val="100000"/>
              </a:lnSpc>
              <a:spcBef>
                <a:spcPts val="360"/>
              </a:spcBef>
              <a:spcAft>
                <a:spcPts val="0"/>
              </a:spcAft>
              <a:buSzPts val="1800"/>
              <a:buChar char="•"/>
              <a:defRPr/>
            </a:lvl6pPr>
            <a:lvl7pPr indent="-297179" lvl="6" marL="3200400" algn="l">
              <a:lnSpc>
                <a:spcPct val="100000"/>
              </a:lnSpc>
              <a:spcBef>
                <a:spcPts val="360"/>
              </a:spcBef>
              <a:spcAft>
                <a:spcPts val="0"/>
              </a:spcAft>
              <a:buSzPts val="108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cxnSp>
        <p:nvCxnSpPr>
          <p:cNvPr id="112" name="Google Shape;112;p10"/>
          <p:cNvCxnSpPr/>
          <p:nvPr/>
        </p:nvCxnSpPr>
        <p:spPr>
          <a:xfrm>
            <a:off x="11988800" y="0"/>
            <a:ext cx="0" cy="6858000"/>
          </a:xfrm>
          <a:prstGeom prst="straightConnector1">
            <a:avLst/>
          </a:prstGeom>
          <a:noFill/>
          <a:ln cap="flat" cmpd="sng" w="9525">
            <a:solidFill>
              <a:schemeClr val="dk1"/>
            </a:solidFill>
            <a:prstDash val="solid"/>
            <a:round/>
            <a:headEnd len="sm" w="sm" type="none"/>
            <a:tailEnd len="sm" w="sm" type="none"/>
          </a:ln>
        </p:spPr>
      </p:cxnSp>
      <p:sp>
        <p:nvSpPr>
          <p:cNvPr id="113" name="Google Shape;113;p10"/>
          <p:cNvSpPr/>
          <p:nvPr/>
        </p:nvSpPr>
        <p:spPr>
          <a:xfrm>
            <a:off x="11785600" y="0"/>
            <a:ext cx="406400" cy="6858000"/>
          </a:xfrm>
          <a:prstGeom prst="rect">
            <a:avLst/>
          </a:prstGeom>
          <a:solidFill>
            <a:srgbClr val="FEC2A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114" name="Google Shape;114;p10"/>
          <p:cNvCxnSpPr/>
          <p:nvPr/>
        </p:nvCxnSpPr>
        <p:spPr>
          <a:xfrm>
            <a:off x="11887200" y="0"/>
            <a:ext cx="0" cy="6858000"/>
          </a:xfrm>
          <a:prstGeom prst="straightConnector1">
            <a:avLst/>
          </a:prstGeom>
          <a:noFill/>
          <a:ln cap="flat" cmpd="sng" w="9525">
            <a:solidFill>
              <a:schemeClr val="accent1"/>
            </a:solidFill>
            <a:prstDash val="solid"/>
            <a:round/>
            <a:headEnd len="sm" w="sm" type="none"/>
            <a:tailEnd len="sm" w="sm" type="none"/>
          </a:ln>
        </p:spPr>
      </p:cxnSp>
      <p:cxnSp>
        <p:nvCxnSpPr>
          <p:cNvPr id="115" name="Google Shape;115;p10"/>
          <p:cNvCxnSpPr/>
          <p:nvPr/>
        </p:nvCxnSpPr>
        <p:spPr>
          <a:xfrm>
            <a:off x="8331200" y="0"/>
            <a:ext cx="0" cy="6858000"/>
          </a:xfrm>
          <a:prstGeom prst="straightConnector1">
            <a:avLst/>
          </a:prstGeom>
          <a:noFill/>
          <a:ln cap="flat" cmpd="sng" w="38100">
            <a:solidFill>
              <a:srgbClr val="FEC2AC"/>
            </a:solidFill>
            <a:prstDash val="solid"/>
            <a:round/>
            <a:headEnd len="sm" w="sm" type="none"/>
            <a:tailEnd len="sm" w="sm" type="none"/>
          </a:ln>
        </p:spPr>
      </p:cxnSp>
      <p:cxnSp>
        <p:nvCxnSpPr>
          <p:cNvPr id="116" name="Google Shape;116;p10"/>
          <p:cNvCxnSpPr/>
          <p:nvPr/>
        </p:nvCxnSpPr>
        <p:spPr>
          <a:xfrm>
            <a:off x="8256395" y="0"/>
            <a:ext cx="0" cy="6858000"/>
          </a:xfrm>
          <a:prstGeom prst="straightConnector1">
            <a:avLst/>
          </a:prstGeom>
          <a:noFill/>
          <a:ln cap="flat" cmpd="sng" w="12700">
            <a:solidFill>
              <a:schemeClr val="accent1"/>
            </a:solidFill>
            <a:prstDash val="solid"/>
            <a:round/>
            <a:headEnd len="sm" w="sm" type="none"/>
            <a:tailEnd len="sm" w="sm" type="none"/>
          </a:ln>
        </p:spPr>
      </p:cxnSp>
      <p:sp>
        <p:nvSpPr>
          <p:cNvPr id="117" name="Google Shape;117;p10"/>
          <p:cNvSpPr txBox="1"/>
          <p:nvPr>
            <p:ph idx="10" type="dt"/>
          </p:nvPr>
        </p:nvSpPr>
        <p:spPr>
          <a:xfrm rot="5400000">
            <a:off x="10454640" y="1017843"/>
            <a:ext cx="2011680" cy="512064"/>
          </a:xfrm>
          <a:prstGeom prst="rect">
            <a:avLst/>
          </a:prstGeom>
          <a:noFill/>
          <a:ln>
            <a:noFill/>
          </a:ln>
        </p:spPr>
        <p:txBody>
          <a:bodyPr anchorCtr="0" anchor="ctr" bIns="45700" lIns="91425" spcFirstLastPara="1" rIns="91425" wrap="square" tIns="45700"/>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10"/>
          <p:cNvSpPr txBox="1"/>
          <p:nvPr>
            <p:ph idx="12" type="sldNum"/>
          </p:nvPr>
        </p:nvSpPr>
        <p:spPr>
          <a:xfrm>
            <a:off x="10838688" y="5734050"/>
            <a:ext cx="812800" cy="521208"/>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
        <p:nvSpPr>
          <p:cNvPr id="119" name="Google Shape;119;p10"/>
          <p:cNvSpPr txBox="1"/>
          <p:nvPr>
            <p:ph idx="11" type="ftr"/>
          </p:nvPr>
        </p:nvSpPr>
        <p:spPr>
          <a:xfrm rot="5400000">
            <a:off x="9853648" y="3676280"/>
            <a:ext cx="3200400" cy="487680"/>
          </a:xfrm>
          <a:prstGeom prst="rect">
            <a:avLst/>
          </a:prstGeom>
          <a:noFill/>
          <a:ln>
            <a:noFill/>
          </a:ln>
        </p:spPr>
        <p:txBody>
          <a:bodyPr anchorCtr="0" anchor="ctr" bIns="45700" lIns="91425" spcFirstLastPara="1" rIns="91425" wrap="square" tIns="4570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20" name="Shape 120"/>
        <p:cNvGrpSpPr/>
        <p:nvPr/>
      </p:nvGrpSpPr>
      <p:grpSpPr>
        <a:xfrm>
          <a:off x="0" y="0"/>
          <a:ext cx="0" cy="0"/>
          <a:chOff x="0" y="0"/>
          <a:chExt cx="0" cy="0"/>
        </a:xfrm>
      </p:grpSpPr>
      <p:sp>
        <p:nvSpPr>
          <p:cNvPr id="121" name="Google Shape;121;p11"/>
          <p:cNvSpPr txBox="1"/>
          <p:nvPr>
            <p:ph type="title"/>
          </p:nvPr>
        </p:nvSpPr>
        <p:spPr>
          <a:xfrm>
            <a:off x="609600" y="274638"/>
            <a:ext cx="9956800" cy="1143000"/>
          </a:xfrm>
          <a:prstGeom prst="rect">
            <a:avLst/>
          </a:prstGeom>
          <a:noFill/>
          <a:ln>
            <a:noFill/>
          </a:ln>
        </p:spPr>
        <p:txBody>
          <a:bodyPr anchorCtr="0" anchor="b" bIns="45700" lIns="91425" spcFirstLastPara="1" rIns="91425" wrap="square" tIns="45700"/>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11"/>
          <p:cNvSpPr txBox="1"/>
          <p:nvPr>
            <p:ph idx="1" type="body"/>
          </p:nvPr>
        </p:nvSpPr>
        <p:spPr>
          <a:xfrm rot="5400000">
            <a:off x="3151124" y="-941324"/>
            <a:ext cx="4873752" cy="9956800"/>
          </a:xfrm>
          <a:prstGeom prst="rect">
            <a:avLst/>
          </a:prstGeom>
          <a:noFill/>
          <a:ln>
            <a:noFill/>
          </a:ln>
        </p:spPr>
        <p:txBody>
          <a:bodyPr anchorCtr="0" anchor="t" bIns="45700" lIns="91425" spcFirstLastPara="1" rIns="91425" wrap="square" tIns="45700"/>
          <a:lstStyle>
            <a:lvl1pPr indent="-308610" lvl="0" marL="457200" algn="l">
              <a:lnSpc>
                <a:spcPct val="100000"/>
              </a:lnSpc>
              <a:spcBef>
                <a:spcPts val="600"/>
              </a:spcBef>
              <a:spcAft>
                <a:spcPts val="0"/>
              </a:spcAft>
              <a:buSzPts val="1260"/>
              <a:buChar char="?"/>
              <a:defRPr/>
            </a:lvl1pPr>
            <a:lvl2pPr indent="-320040" lvl="1" marL="914400" algn="l">
              <a:lnSpc>
                <a:spcPct val="100000"/>
              </a:lnSpc>
              <a:spcBef>
                <a:spcPts val="360"/>
              </a:spcBef>
              <a:spcAft>
                <a:spcPts val="0"/>
              </a:spcAft>
              <a:buSzPts val="1440"/>
              <a:buChar char="⚫"/>
              <a:defRPr/>
            </a:lvl2pPr>
            <a:lvl3pPr indent="-297180" lvl="2" marL="1371600" algn="l">
              <a:lnSpc>
                <a:spcPct val="100000"/>
              </a:lnSpc>
              <a:spcBef>
                <a:spcPts val="360"/>
              </a:spcBef>
              <a:spcAft>
                <a:spcPts val="0"/>
              </a:spcAft>
              <a:buSzPts val="1080"/>
              <a:buChar char="?"/>
              <a:defRPr/>
            </a:lvl3pPr>
            <a:lvl4pPr indent="-297180" lvl="3" marL="1828800" algn="l">
              <a:lnSpc>
                <a:spcPct val="100000"/>
              </a:lnSpc>
              <a:spcBef>
                <a:spcPts val="360"/>
              </a:spcBef>
              <a:spcAft>
                <a:spcPts val="0"/>
              </a:spcAft>
              <a:buSzPts val="1080"/>
              <a:buChar char="?"/>
              <a:defRPr/>
            </a:lvl4pPr>
            <a:lvl5pPr indent="-306323" lvl="4" marL="2286000" algn="l">
              <a:lnSpc>
                <a:spcPct val="100000"/>
              </a:lnSpc>
              <a:spcBef>
                <a:spcPts val="360"/>
              </a:spcBef>
              <a:spcAft>
                <a:spcPts val="0"/>
              </a:spcAft>
              <a:buSzPts val="1224"/>
              <a:buChar char="⚫"/>
              <a:defRPr/>
            </a:lvl5pPr>
            <a:lvl6pPr indent="-342900" lvl="5" marL="2743200" algn="l">
              <a:lnSpc>
                <a:spcPct val="100000"/>
              </a:lnSpc>
              <a:spcBef>
                <a:spcPts val="360"/>
              </a:spcBef>
              <a:spcAft>
                <a:spcPts val="0"/>
              </a:spcAft>
              <a:buSzPts val="1800"/>
              <a:buChar char="•"/>
              <a:defRPr/>
            </a:lvl6pPr>
            <a:lvl7pPr indent="-297179" lvl="6" marL="3200400" algn="l">
              <a:lnSpc>
                <a:spcPct val="100000"/>
              </a:lnSpc>
              <a:spcBef>
                <a:spcPts val="360"/>
              </a:spcBef>
              <a:spcAft>
                <a:spcPts val="0"/>
              </a:spcAft>
              <a:buSzPts val="108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123" name="Google Shape;123;p11"/>
          <p:cNvSpPr txBox="1"/>
          <p:nvPr>
            <p:ph idx="10" type="dt"/>
          </p:nvPr>
        </p:nvSpPr>
        <p:spPr>
          <a:xfrm rot="5400000">
            <a:off x="10454640" y="1017843"/>
            <a:ext cx="2011680" cy="512064"/>
          </a:xfrm>
          <a:prstGeom prst="rect">
            <a:avLst/>
          </a:prstGeom>
          <a:noFill/>
          <a:ln>
            <a:noFill/>
          </a:ln>
        </p:spPr>
        <p:txBody>
          <a:bodyPr anchorCtr="0" anchor="ctr" bIns="45700" lIns="91425" spcFirstLastPara="1" rIns="91425" wrap="square" tIns="45700"/>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11"/>
          <p:cNvSpPr txBox="1"/>
          <p:nvPr>
            <p:ph idx="11" type="ftr"/>
          </p:nvPr>
        </p:nvSpPr>
        <p:spPr>
          <a:xfrm rot="5400000">
            <a:off x="9853648" y="3676280"/>
            <a:ext cx="3200400" cy="487680"/>
          </a:xfrm>
          <a:prstGeom prst="rect">
            <a:avLst/>
          </a:prstGeom>
          <a:noFill/>
          <a:ln>
            <a:noFill/>
          </a:ln>
        </p:spPr>
        <p:txBody>
          <a:bodyPr anchorCtr="0" anchor="ctr" bIns="45700" lIns="91425" spcFirstLastPara="1" rIns="91425" wrap="square" tIns="4570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11"/>
          <p:cNvSpPr txBox="1"/>
          <p:nvPr>
            <p:ph idx="12" type="sldNum"/>
          </p:nvPr>
        </p:nvSpPr>
        <p:spPr>
          <a:xfrm>
            <a:off x="10838688" y="5734050"/>
            <a:ext cx="812800" cy="521208"/>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26" name="Shape 126"/>
        <p:cNvGrpSpPr/>
        <p:nvPr/>
      </p:nvGrpSpPr>
      <p:grpSpPr>
        <a:xfrm>
          <a:off x="0" y="0"/>
          <a:ext cx="0" cy="0"/>
          <a:chOff x="0" y="0"/>
          <a:chExt cx="0" cy="0"/>
        </a:xfrm>
      </p:grpSpPr>
      <p:sp>
        <p:nvSpPr>
          <p:cNvPr id="127" name="Google Shape;127;p12"/>
          <p:cNvSpPr txBox="1"/>
          <p:nvPr>
            <p:ph type="title"/>
          </p:nvPr>
        </p:nvSpPr>
        <p:spPr>
          <a:xfrm rot="5400000">
            <a:off x="7031038" y="2082803"/>
            <a:ext cx="5851525" cy="2235200"/>
          </a:xfrm>
          <a:prstGeom prst="rect">
            <a:avLst/>
          </a:prstGeom>
          <a:noFill/>
          <a:ln>
            <a:noFill/>
          </a:ln>
        </p:spPr>
        <p:txBody>
          <a:bodyPr anchorCtr="0" anchor="b" bIns="45700" lIns="91425" spcFirstLastPara="1" rIns="91425" wrap="square" tIns="45700"/>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12"/>
          <p:cNvSpPr txBox="1"/>
          <p:nvPr>
            <p:ph idx="1" type="body"/>
          </p:nvPr>
        </p:nvSpPr>
        <p:spPr>
          <a:xfrm rot="5400000">
            <a:off x="1697037" y="-812799"/>
            <a:ext cx="5851525" cy="8026400"/>
          </a:xfrm>
          <a:prstGeom prst="rect">
            <a:avLst/>
          </a:prstGeom>
          <a:noFill/>
          <a:ln>
            <a:noFill/>
          </a:ln>
        </p:spPr>
        <p:txBody>
          <a:bodyPr anchorCtr="0" anchor="t" bIns="45700" lIns="91425" spcFirstLastPara="1" rIns="91425" wrap="square" tIns="45700"/>
          <a:lstStyle>
            <a:lvl1pPr indent="-308610" lvl="0" marL="457200" algn="l">
              <a:lnSpc>
                <a:spcPct val="100000"/>
              </a:lnSpc>
              <a:spcBef>
                <a:spcPts val="600"/>
              </a:spcBef>
              <a:spcAft>
                <a:spcPts val="0"/>
              </a:spcAft>
              <a:buSzPts val="1260"/>
              <a:buChar char="?"/>
              <a:defRPr/>
            </a:lvl1pPr>
            <a:lvl2pPr indent="-320040" lvl="1" marL="914400" algn="l">
              <a:lnSpc>
                <a:spcPct val="100000"/>
              </a:lnSpc>
              <a:spcBef>
                <a:spcPts val="360"/>
              </a:spcBef>
              <a:spcAft>
                <a:spcPts val="0"/>
              </a:spcAft>
              <a:buSzPts val="1440"/>
              <a:buChar char="⚫"/>
              <a:defRPr/>
            </a:lvl2pPr>
            <a:lvl3pPr indent="-297180" lvl="2" marL="1371600" algn="l">
              <a:lnSpc>
                <a:spcPct val="100000"/>
              </a:lnSpc>
              <a:spcBef>
                <a:spcPts val="360"/>
              </a:spcBef>
              <a:spcAft>
                <a:spcPts val="0"/>
              </a:spcAft>
              <a:buSzPts val="1080"/>
              <a:buChar char="?"/>
              <a:defRPr/>
            </a:lvl3pPr>
            <a:lvl4pPr indent="-297180" lvl="3" marL="1828800" algn="l">
              <a:lnSpc>
                <a:spcPct val="100000"/>
              </a:lnSpc>
              <a:spcBef>
                <a:spcPts val="360"/>
              </a:spcBef>
              <a:spcAft>
                <a:spcPts val="0"/>
              </a:spcAft>
              <a:buSzPts val="1080"/>
              <a:buChar char="?"/>
              <a:defRPr/>
            </a:lvl4pPr>
            <a:lvl5pPr indent="-306323" lvl="4" marL="2286000" algn="l">
              <a:lnSpc>
                <a:spcPct val="100000"/>
              </a:lnSpc>
              <a:spcBef>
                <a:spcPts val="360"/>
              </a:spcBef>
              <a:spcAft>
                <a:spcPts val="0"/>
              </a:spcAft>
              <a:buSzPts val="1224"/>
              <a:buChar char="⚫"/>
              <a:defRPr/>
            </a:lvl5pPr>
            <a:lvl6pPr indent="-342900" lvl="5" marL="2743200" algn="l">
              <a:lnSpc>
                <a:spcPct val="100000"/>
              </a:lnSpc>
              <a:spcBef>
                <a:spcPts val="360"/>
              </a:spcBef>
              <a:spcAft>
                <a:spcPts val="0"/>
              </a:spcAft>
              <a:buSzPts val="1800"/>
              <a:buChar char="•"/>
              <a:defRPr/>
            </a:lvl6pPr>
            <a:lvl7pPr indent="-297179" lvl="6" marL="3200400" algn="l">
              <a:lnSpc>
                <a:spcPct val="100000"/>
              </a:lnSpc>
              <a:spcBef>
                <a:spcPts val="360"/>
              </a:spcBef>
              <a:spcAft>
                <a:spcPts val="0"/>
              </a:spcAft>
              <a:buSzPts val="108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129" name="Google Shape;129;p12"/>
          <p:cNvSpPr txBox="1"/>
          <p:nvPr>
            <p:ph idx="10" type="dt"/>
          </p:nvPr>
        </p:nvSpPr>
        <p:spPr>
          <a:xfrm rot="5400000">
            <a:off x="10454640" y="1017843"/>
            <a:ext cx="2011680" cy="512064"/>
          </a:xfrm>
          <a:prstGeom prst="rect">
            <a:avLst/>
          </a:prstGeom>
          <a:noFill/>
          <a:ln>
            <a:noFill/>
          </a:ln>
        </p:spPr>
        <p:txBody>
          <a:bodyPr anchorCtr="0" anchor="ctr" bIns="45700" lIns="91425" spcFirstLastPara="1" rIns="91425" wrap="square" tIns="45700"/>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12"/>
          <p:cNvSpPr txBox="1"/>
          <p:nvPr>
            <p:ph idx="11" type="ftr"/>
          </p:nvPr>
        </p:nvSpPr>
        <p:spPr>
          <a:xfrm rot="5400000">
            <a:off x="9853648" y="3676280"/>
            <a:ext cx="3200400" cy="487680"/>
          </a:xfrm>
          <a:prstGeom prst="rect">
            <a:avLst/>
          </a:prstGeom>
          <a:noFill/>
          <a:ln>
            <a:noFill/>
          </a:ln>
        </p:spPr>
        <p:txBody>
          <a:bodyPr anchorCtr="0" anchor="ctr" bIns="45700" lIns="91425" spcFirstLastPara="1" rIns="91425" wrap="square" tIns="4570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12"/>
          <p:cNvSpPr txBox="1"/>
          <p:nvPr>
            <p:ph idx="12" type="sldNum"/>
          </p:nvPr>
        </p:nvSpPr>
        <p:spPr>
          <a:xfrm>
            <a:off x="10838688" y="5734050"/>
            <a:ext cx="812800" cy="521208"/>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cxnSp>
        <p:nvCxnSpPr>
          <p:cNvPr id="6" name="Google Shape;6;p1"/>
          <p:cNvCxnSpPr/>
          <p:nvPr/>
        </p:nvCxnSpPr>
        <p:spPr>
          <a:xfrm>
            <a:off x="11684000" y="0"/>
            <a:ext cx="0" cy="6858000"/>
          </a:xfrm>
          <a:prstGeom prst="straightConnector1">
            <a:avLst/>
          </a:prstGeom>
          <a:noFill/>
          <a:ln cap="flat" cmpd="sng" w="38100">
            <a:solidFill>
              <a:srgbClr val="FEC2AC">
                <a:alpha val="92549"/>
              </a:srgbClr>
            </a:solidFill>
            <a:prstDash val="solid"/>
            <a:round/>
            <a:headEnd len="sm" w="sm" type="none"/>
            <a:tailEnd len="sm" w="sm" type="none"/>
          </a:ln>
        </p:spPr>
      </p:cxnSp>
      <p:sp>
        <p:nvSpPr>
          <p:cNvPr id="7" name="Google Shape;7;p1"/>
          <p:cNvSpPr txBox="1"/>
          <p:nvPr>
            <p:ph type="title"/>
          </p:nvPr>
        </p:nvSpPr>
        <p:spPr>
          <a:xfrm>
            <a:off x="609600" y="274638"/>
            <a:ext cx="9956800" cy="11430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chemeClr val="dk2"/>
              </a:buClr>
              <a:buSzPts val="3000"/>
              <a:buFont typeface="Century Schoolbook"/>
              <a:buNone/>
              <a:defRPr b="0" i="0" sz="3000" u="none" cap="small" strike="noStrike">
                <a:solidFill>
                  <a:schemeClr val="dk2"/>
                </a:solidFill>
                <a:latin typeface="Century Schoolbook"/>
                <a:ea typeface="Century Schoolbook"/>
                <a:cs typeface="Century Schoolbook"/>
                <a:sym typeface="Century Schoolbook"/>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p1"/>
          <p:cNvSpPr txBox="1"/>
          <p:nvPr>
            <p:ph idx="1" type="body"/>
          </p:nvPr>
        </p:nvSpPr>
        <p:spPr>
          <a:xfrm>
            <a:off x="609600" y="1600200"/>
            <a:ext cx="9956800" cy="4873752"/>
          </a:xfrm>
          <a:prstGeom prst="rect">
            <a:avLst/>
          </a:prstGeom>
          <a:noFill/>
          <a:ln>
            <a:noFill/>
          </a:ln>
        </p:spPr>
        <p:txBody>
          <a:bodyPr anchorCtr="0" anchor="t" bIns="45700" lIns="91425" spcFirstLastPara="1" rIns="91425" wrap="square" tIns="45700"/>
          <a:lstStyle>
            <a:lvl1pPr indent="-335280" lvl="0" marL="457200" marR="0" rtl="0" algn="l">
              <a:lnSpc>
                <a:spcPct val="100000"/>
              </a:lnSpc>
              <a:spcBef>
                <a:spcPts val="600"/>
              </a:spcBef>
              <a:spcAft>
                <a:spcPts val="0"/>
              </a:spcAft>
              <a:buClr>
                <a:schemeClr val="accent1"/>
              </a:buClr>
              <a:buSzPts val="1680"/>
              <a:buFont typeface="Noto Sans Symbols"/>
              <a:buChar char="🞆"/>
              <a:defRPr b="0" i="0" sz="2400" u="none" cap="none" strike="noStrike">
                <a:solidFill>
                  <a:schemeClr val="dk1"/>
                </a:solidFill>
                <a:latin typeface="Century Schoolbook"/>
                <a:ea typeface="Century Schoolbook"/>
                <a:cs typeface="Century Schoolbook"/>
                <a:sym typeface="Century Schoolbook"/>
              </a:defRPr>
            </a:lvl1pPr>
            <a:lvl2pPr indent="-335280" lvl="1" marL="914400" marR="0" rtl="0" algn="l">
              <a:lnSpc>
                <a:spcPct val="100000"/>
              </a:lnSpc>
              <a:spcBef>
                <a:spcPts val="420"/>
              </a:spcBef>
              <a:spcAft>
                <a:spcPts val="0"/>
              </a:spcAft>
              <a:buClr>
                <a:schemeClr val="accent1"/>
              </a:buClr>
              <a:buSzPts val="1680"/>
              <a:buFont typeface="Noto Sans Symbols"/>
              <a:buChar char="⚫"/>
              <a:defRPr b="0" i="0" sz="2100" u="none" cap="none" strike="noStrike">
                <a:solidFill>
                  <a:schemeClr val="dk1"/>
                </a:solidFill>
                <a:latin typeface="Century Schoolbook"/>
                <a:ea typeface="Century Schoolbook"/>
                <a:cs typeface="Century Schoolbook"/>
                <a:sym typeface="Century Schoolbook"/>
              </a:defRPr>
            </a:lvl2pPr>
            <a:lvl3pPr indent="-297180" lvl="2" marL="1371600" marR="0" rtl="0" algn="l">
              <a:lnSpc>
                <a:spcPct val="100000"/>
              </a:lnSpc>
              <a:spcBef>
                <a:spcPts val="360"/>
              </a:spcBef>
              <a:spcAft>
                <a:spcPts val="0"/>
              </a:spcAft>
              <a:buClr>
                <a:srgbClr val="DE7530"/>
              </a:buClr>
              <a:buSzPts val="1080"/>
              <a:buFont typeface="Noto Sans Symbols"/>
              <a:buChar char="🞆"/>
              <a:defRPr b="0" i="0" sz="1800" u="none" cap="none" strike="noStrike">
                <a:solidFill>
                  <a:schemeClr val="dk1"/>
                </a:solidFill>
                <a:latin typeface="Century Schoolbook"/>
                <a:ea typeface="Century Schoolbook"/>
                <a:cs typeface="Century Schoolbook"/>
                <a:sym typeface="Century Schoolbook"/>
              </a:defRPr>
            </a:lvl3pPr>
            <a:lvl4pPr indent="-297180" lvl="3" marL="1828800" marR="0" rtl="0" algn="l">
              <a:lnSpc>
                <a:spcPct val="100000"/>
              </a:lnSpc>
              <a:spcBef>
                <a:spcPts val="360"/>
              </a:spcBef>
              <a:spcAft>
                <a:spcPts val="0"/>
              </a:spcAft>
              <a:buClr>
                <a:srgbClr val="FEC2AC"/>
              </a:buClr>
              <a:buSzPts val="1080"/>
              <a:buFont typeface="Noto Sans Symbols"/>
              <a:buChar char="🞆"/>
              <a:defRPr b="0" i="0" sz="1800" u="none" cap="none" strike="noStrike">
                <a:solidFill>
                  <a:schemeClr val="dk1"/>
                </a:solidFill>
                <a:latin typeface="Century Schoolbook"/>
                <a:ea typeface="Century Schoolbook"/>
                <a:cs typeface="Century Schoolbook"/>
                <a:sym typeface="Century Schoolbook"/>
              </a:defRPr>
            </a:lvl4pPr>
            <a:lvl5pPr indent="-297688" lvl="4" marL="2286000" marR="0" rtl="0" algn="l">
              <a:lnSpc>
                <a:spcPct val="100000"/>
              </a:lnSpc>
              <a:spcBef>
                <a:spcPts val="320"/>
              </a:spcBef>
              <a:spcAft>
                <a:spcPts val="0"/>
              </a:spcAft>
              <a:buClr>
                <a:srgbClr val="BBC9E9"/>
              </a:buClr>
              <a:buSzPts val="1088"/>
              <a:buFont typeface="Noto Sans Symbols"/>
              <a:buChar char="⚫"/>
              <a:defRPr b="0" i="0" sz="1600" u="none" cap="none" strike="noStrike">
                <a:solidFill>
                  <a:schemeClr val="dk1"/>
                </a:solidFill>
                <a:latin typeface="Century Schoolbook"/>
                <a:ea typeface="Century Schoolbook"/>
                <a:cs typeface="Century Schoolbook"/>
                <a:sym typeface="Century Schoolbook"/>
              </a:defRPr>
            </a:lvl5pPr>
            <a:lvl6pPr indent="-330200" lvl="5" marL="2743200" marR="0" rtl="0" algn="l">
              <a:lnSpc>
                <a:spcPct val="100000"/>
              </a:lnSpc>
              <a:spcBef>
                <a:spcPts val="320"/>
              </a:spcBef>
              <a:spcAft>
                <a:spcPts val="0"/>
              </a:spcAft>
              <a:buClr>
                <a:schemeClr val="accent1"/>
              </a:buClr>
              <a:buSzPts val="1600"/>
              <a:buFont typeface="Century Schoolbook"/>
              <a:buChar char="•"/>
              <a:defRPr b="0" i="0" sz="1600" u="none" cap="none" strike="noStrike">
                <a:solidFill>
                  <a:schemeClr val="dk2"/>
                </a:solidFill>
                <a:latin typeface="Century Schoolbook"/>
                <a:ea typeface="Century Schoolbook"/>
                <a:cs typeface="Century Schoolbook"/>
                <a:sym typeface="Century Schoolbook"/>
              </a:defRPr>
            </a:lvl6pPr>
            <a:lvl7pPr indent="-281939" lvl="6" marL="3200400" marR="0" rtl="0" algn="l">
              <a:lnSpc>
                <a:spcPct val="100000"/>
              </a:lnSpc>
              <a:spcBef>
                <a:spcPts val="280"/>
              </a:spcBef>
              <a:spcAft>
                <a:spcPts val="0"/>
              </a:spcAft>
              <a:buClr>
                <a:srgbClr val="FEC2AC"/>
              </a:buClr>
              <a:buSzPts val="840"/>
              <a:buFont typeface="Noto Sans Symbols"/>
              <a:buChar char="⚪"/>
              <a:defRPr b="0" i="0" sz="1400" u="none" cap="none" strike="noStrike">
                <a:solidFill>
                  <a:schemeClr val="dk2"/>
                </a:solidFill>
                <a:latin typeface="Century Schoolbook"/>
                <a:ea typeface="Century Schoolbook"/>
                <a:cs typeface="Century Schoolbook"/>
                <a:sym typeface="Century Schoolbook"/>
              </a:defRPr>
            </a:lvl7pPr>
            <a:lvl8pPr indent="-317500" lvl="7" marL="3657600" marR="0" rtl="0" algn="l">
              <a:lnSpc>
                <a:spcPct val="100000"/>
              </a:lnSpc>
              <a:spcBef>
                <a:spcPts val="280"/>
              </a:spcBef>
              <a:spcAft>
                <a:spcPts val="0"/>
              </a:spcAft>
              <a:buClr>
                <a:schemeClr val="accent2"/>
              </a:buClr>
              <a:buSzPts val="1400"/>
              <a:buFont typeface="Century Schoolbook"/>
              <a:buChar char="•"/>
              <a:defRPr b="0" i="0" sz="1400" u="none" cap="small" strike="noStrike">
                <a:solidFill>
                  <a:schemeClr val="dk2"/>
                </a:solidFill>
                <a:latin typeface="Century Schoolbook"/>
                <a:ea typeface="Century Schoolbook"/>
                <a:cs typeface="Century Schoolbook"/>
                <a:sym typeface="Century Schoolbook"/>
              </a:defRPr>
            </a:lvl8pPr>
            <a:lvl9pPr indent="-317500" lvl="8" marL="4114800" marR="0" rtl="0" algn="l">
              <a:lnSpc>
                <a:spcPct val="100000"/>
              </a:lnSpc>
              <a:spcBef>
                <a:spcPts val="280"/>
              </a:spcBef>
              <a:spcAft>
                <a:spcPts val="0"/>
              </a:spcAft>
              <a:buClr>
                <a:srgbClr val="DE7530"/>
              </a:buClr>
              <a:buSzPts val="1400"/>
              <a:buFont typeface="Century Schoolbook"/>
              <a:buChar char="•"/>
              <a:defRPr b="0" i="0" sz="1400" u="none" cap="none" strike="noStrike">
                <a:solidFill>
                  <a:schemeClr val="dk2"/>
                </a:solidFill>
                <a:latin typeface="Century Schoolbook"/>
                <a:ea typeface="Century Schoolbook"/>
                <a:cs typeface="Century Schoolbook"/>
                <a:sym typeface="Century Schoolbook"/>
              </a:defRPr>
            </a:lvl9pPr>
          </a:lstStyle>
          <a:p/>
        </p:txBody>
      </p:sp>
      <p:sp>
        <p:nvSpPr>
          <p:cNvPr id="9" name="Google Shape;9;p1"/>
          <p:cNvSpPr txBox="1"/>
          <p:nvPr>
            <p:ph idx="10" type="dt"/>
          </p:nvPr>
        </p:nvSpPr>
        <p:spPr>
          <a:xfrm rot="5400000">
            <a:off x="10454640" y="1017843"/>
            <a:ext cx="2011680" cy="512064"/>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2"/>
                </a:solidFill>
                <a:latin typeface="Century Schoolbook"/>
                <a:ea typeface="Century Schoolbook"/>
                <a:cs typeface="Century Schoolbook"/>
                <a:sym typeface="Century Schoolbook"/>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9pPr>
          </a:lstStyle>
          <a:p/>
        </p:txBody>
      </p:sp>
      <p:sp>
        <p:nvSpPr>
          <p:cNvPr id="10" name="Google Shape;10;p1"/>
          <p:cNvSpPr txBox="1"/>
          <p:nvPr>
            <p:ph idx="11" type="ftr"/>
          </p:nvPr>
        </p:nvSpPr>
        <p:spPr>
          <a:xfrm rot="5400000">
            <a:off x="9853648" y="3676280"/>
            <a:ext cx="3200400" cy="48768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2"/>
                </a:solidFill>
                <a:latin typeface="Century Schoolbook"/>
                <a:ea typeface="Century Schoolbook"/>
                <a:cs typeface="Century Schoolbook"/>
                <a:sym typeface="Century Schoolbook"/>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Schoolbook"/>
                <a:ea typeface="Century Schoolbook"/>
                <a:cs typeface="Century Schoolbook"/>
                <a:sym typeface="Century Schoolbook"/>
              </a:defRPr>
            </a:lvl9pPr>
          </a:lstStyle>
          <a:p/>
        </p:txBody>
      </p:sp>
      <p:cxnSp>
        <p:nvCxnSpPr>
          <p:cNvPr id="11" name="Google Shape;11;p1"/>
          <p:cNvCxnSpPr/>
          <p:nvPr/>
        </p:nvCxnSpPr>
        <p:spPr>
          <a:xfrm>
            <a:off x="101600" y="0"/>
            <a:ext cx="0" cy="6858000"/>
          </a:xfrm>
          <a:prstGeom prst="straightConnector1">
            <a:avLst/>
          </a:prstGeom>
          <a:noFill/>
          <a:ln cap="flat" cmpd="thickThin" w="57150">
            <a:solidFill>
              <a:srgbClr val="FEC2AC"/>
            </a:solidFill>
            <a:prstDash val="solid"/>
            <a:round/>
            <a:headEnd len="sm" w="sm" type="none"/>
            <a:tailEnd len="sm" w="sm" type="none"/>
          </a:ln>
        </p:spPr>
      </p:cxnSp>
      <p:cxnSp>
        <p:nvCxnSpPr>
          <p:cNvPr id="12" name="Google Shape;12;p1"/>
          <p:cNvCxnSpPr/>
          <p:nvPr/>
        </p:nvCxnSpPr>
        <p:spPr>
          <a:xfrm>
            <a:off x="11988800" y="0"/>
            <a:ext cx="0" cy="6858000"/>
          </a:xfrm>
          <a:prstGeom prst="straightConnector1">
            <a:avLst/>
          </a:prstGeom>
          <a:noFill/>
          <a:ln cap="flat" cmpd="sng" w="19050">
            <a:solidFill>
              <a:schemeClr val="accent1"/>
            </a:solidFill>
            <a:prstDash val="solid"/>
            <a:round/>
            <a:headEnd len="sm" w="sm" type="none"/>
            <a:tailEnd len="sm" w="sm" type="none"/>
          </a:ln>
        </p:spPr>
      </p:cxnSp>
      <p:sp>
        <p:nvSpPr>
          <p:cNvPr id="13" name="Google Shape;13;p1"/>
          <p:cNvSpPr/>
          <p:nvPr/>
        </p:nvSpPr>
        <p:spPr>
          <a:xfrm>
            <a:off x="11785600" y="0"/>
            <a:ext cx="406400" cy="6858000"/>
          </a:xfrm>
          <a:prstGeom prst="rect">
            <a:avLst/>
          </a:prstGeom>
          <a:solidFill>
            <a:srgbClr val="FEC2AC">
              <a:alpha val="86274"/>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14" name="Google Shape;14;p1"/>
          <p:cNvCxnSpPr/>
          <p:nvPr/>
        </p:nvCxnSpPr>
        <p:spPr>
          <a:xfrm>
            <a:off x="11887200" y="0"/>
            <a:ext cx="0" cy="6858000"/>
          </a:xfrm>
          <a:prstGeom prst="straightConnector1">
            <a:avLst/>
          </a:prstGeom>
          <a:noFill/>
          <a:ln cap="flat" cmpd="sng" w="9525">
            <a:solidFill>
              <a:schemeClr val="accent1"/>
            </a:solidFill>
            <a:prstDash val="solid"/>
            <a:round/>
            <a:headEnd len="sm" w="sm" type="none"/>
            <a:tailEnd len="sm" w="sm" type="none"/>
          </a:ln>
        </p:spPr>
      </p:cxnSp>
      <p:sp>
        <p:nvSpPr>
          <p:cNvPr id="15" name="Google Shape;15;p1"/>
          <p:cNvSpPr/>
          <p:nvPr/>
        </p:nvSpPr>
        <p:spPr>
          <a:xfrm>
            <a:off x="10875264" y="5715000"/>
            <a:ext cx="731520" cy="54864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16" name="Google Shape;16;p1"/>
          <p:cNvSpPr txBox="1"/>
          <p:nvPr>
            <p:ph idx="12" type="sldNum"/>
          </p:nvPr>
        </p:nvSpPr>
        <p:spPr>
          <a:xfrm>
            <a:off x="10838688" y="5734050"/>
            <a:ext cx="812800" cy="521208"/>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1pPr>
            <a:lvl2pPr indent="0" lvl="1"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2pPr>
            <a:lvl3pPr indent="0" lvl="2"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3pPr>
            <a:lvl4pPr indent="0" lvl="3"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4pPr>
            <a:lvl5pPr indent="0" lvl="4"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5pPr>
            <a:lvl6pPr indent="0" lvl="5"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6pPr>
            <a:lvl7pPr indent="0" lvl="6"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7pPr>
            <a:lvl8pPr indent="0" lvl="7"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8pPr>
            <a:lvl9pPr indent="0" lvl="8"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workplacebullying.org/multi/pdf/WBI-2014-US-Survey.pd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sp>
        <p:nvSpPr>
          <p:cNvPr id="136" name="Google Shape;136;p13"/>
          <p:cNvSpPr txBox="1"/>
          <p:nvPr>
            <p:ph type="ctrTitle"/>
          </p:nvPr>
        </p:nvSpPr>
        <p:spPr>
          <a:xfrm>
            <a:off x="3048000" y="3124200"/>
            <a:ext cx="8229600" cy="1894362"/>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dk2"/>
              </a:buClr>
              <a:buSzPts val="3000"/>
              <a:buFont typeface="Century Schoolbook"/>
              <a:buNone/>
            </a:pPr>
            <a:r>
              <a:rPr lang="en-US"/>
              <a:t>Workplace and Diversity</a:t>
            </a:r>
            <a:endParaRPr/>
          </a:p>
        </p:txBody>
      </p:sp>
      <p:sp>
        <p:nvSpPr>
          <p:cNvPr id="137" name="Google Shape;137;p13"/>
          <p:cNvSpPr txBox="1"/>
          <p:nvPr>
            <p:ph idx="1" type="subTitle"/>
          </p:nvPr>
        </p:nvSpPr>
        <p:spPr>
          <a:xfrm>
            <a:off x="3048000" y="5003322"/>
            <a:ext cx="8229600" cy="1371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60"/>
              <a:buNone/>
            </a:pPr>
            <a:r>
              <a:rPr lang="en-US"/>
              <a:t>Analysis of Challenges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1" name="Shape 141"/>
        <p:cNvGrpSpPr/>
        <p:nvPr/>
      </p:nvGrpSpPr>
      <p:grpSpPr>
        <a:xfrm>
          <a:off x="0" y="0"/>
          <a:ext cx="0" cy="0"/>
          <a:chOff x="0" y="0"/>
          <a:chExt cx="0" cy="0"/>
        </a:xfrm>
      </p:grpSpPr>
      <p:sp>
        <p:nvSpPr>
          <p:cNvPr id="142" name="Google Shape;142;p14"/>
          <p:cNvSpPr txBox="1"/>
          <p:nvPr>
            <p:ph type="title"/>
          </p:nvPr>
        </p:nvSpPr>
        <p:spPr>
          <a:xfrm>
            <a:off x="609600" y="274638"/>
            <a:ext cx="9956800" cy="11430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dk2"/>
              </a:buClr>
              <a:buSzPts val="3000"/>
              <a:buFont typeface="Century Schoolbook"/>
              <a:buNone/>
            </a:pPr>
            <a:r>
              <a:rPr lang="en-US"/>
              <a:t>Challenges in Overcoming Diversity Issues</a:t>
            </a:r>
            <a:endParaRPr/>
          </a:p>
        </p:txBody>
      </p:sp>
      <p:sp>
        <p:nvSpPr>
          <p:cNvPr id="143" name="Google Shape;143;p14"/>
          <p:cNvSpPr txBox="1"/>
          <p:nvPr>
            <p:ph idx="1" type="body"/>
          </p:nvPr>
        </p:nvSpPr>
        <p:spPr>
          <a:xfrm>
            <a:off x="609600" y="1600200"/>
            <a:ext cx="9956800" cy="4873752"/>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680"/>
              <a:buChar char="?"/>
            </a:pPr>
            <a:r>
              <a:rPr lang="en-US"/>
              <a:t>Organizations strive to support diverse workplace setting amidst significant barriers. </a:t>
            </a:r>
            <a:endParaRPr/>
          </a:p>
          <a:p>
            <a:pPr indent="-274320" lvl="0" marL="274320" rtl="0" algn="l">
              <a:lnSpc>
                <a:spcPct val="100000"/>
              </a:lnSpc>
              <a:spcBef>
                <a:spcPts val="600"/>
              </a:spcBef>
              <a:spcAft>
                <a:spcPts val="0"/>
              </a:spcAft>
              <a:buSzPts val="1680"/>
              <a:buChar char="?"/>
            </a:pPr>
            <a:r>
              <a:rPr lang="en-US"/>
              <a:t>The barriers include ignorance, backlash, and prejudice amongst the different stakeholders of a firm.</a:t>
            </a:r>
            <a:endParaRPr/>
          </a:p>
          <a:p>
            <a:pPr indent="-274320" lvl="0" marL="274320" rtl="0" algn="l">
              <a:lnSpc>
                <a:spcPct val="100000"/>
              </a:lnSpc>
              <a:spcBef>
                <a:spcPts val="600"/>
              </a:spcBef>
              <a:spcAft>
                <a:spcPts val="0"/>
              </a:spcAft>
              <a:buSzPts val="1680"/>
              <a:buChar char="?"/>
            </a:pPr>
            <a:r>
              <a:rPr lang="en-US"/>
              <a:t>These challenges are all based on attitudes development.</a:t>
            </a:r>
            <a:endParaRPr/>
          </a:p>
          <a:p>
            <a:pPr indent="-274320" lvl="0" marL="274320" rtl="0" algn="l">
              <a:lnSpc>
                <a:spcPct val="100000"/>
              </a:lnSpc>
              <a:spcBef>
                <a:spcPts val="600"/>
              </a:spcBef>
              <a:spcAft>
                <a:spcPts val="0"/>
              </a:spcAft>
              <a:buSzPts val="1680"/>
              <a:buChar char="?"/>
            </a:pPr>
            <a:r>
              <a:rPr lang="en-US"/>
              <a:t>As a result, the barriers are in the control of an organization’s workforce.</a:t>
            </a:r>
            <a:endParaRPr/>
          </a:p>
          <a:p>
            <a:pPr indent="-274320" lvl="0" marL="274320" rtl="0" algn="l">
              <a:lnSpc>
                <a:spcPct val="100000"/>
              </a:lnSpc>
              <a:spcBef>
                <a:spcPts val="600"/>
              </a:spcBef>
              <a:spcAft>
                <a:spcPts val="0"/>
              </a:spcAft>
              <a:buSzPts val="1680"/>
              <a:buChar char="?"/>
            </a:pPr>
            <a:r>
              <a:rPr lang="en-US"/>
              <a:t>The presence of such attitudes amongst employees will continue to inhibit the creation of a diverse workplace (Patrick &amp; Kumar, 2012).</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7" name="Shape 147"/>
        <p:cNvGrpSpPr/>
        <p:nvPr/>
      </p:nvGrpSpPr>
      <p:grpSpPr>
        <a:xfrm>
          <a:off x="0" y="0"/>
          <a:ext cx="0" cy="0"/>
          <a:chOff x="0" y="0"/>
          <a:chExt cx="0" cy="0"/>
        </a:xfrm>
      </p:grpSpPr>
      <p:sp>
        <p:nvSpPr>
          <p:cNvPr id="148" name="Google Shape;148;p15"/>
          <p:cNvSpPr txBox="1"/>
          <p:nvPr>
            <p:ph type="title"/>
          </p:nvPr>
        </p:nvSpPr>
        <p:spPr>
          <a:xfrm>
            <a:off x="609600" y="274638"/>
            <a:ext cx="9956800" cy="11430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dk2"/>
              </a:buClr>
              <a:buSzPts val="3000"/>
              <a:buFont typeface="Century Schoolbook"/>
              <a:buNone/>
            </a:pPr>
            <a:r>
              <a:rPr lang="en-US"/>
              <a:t>Challenges in Overcoming Diversity Issues (Cont.)</a:t>
            </a:r>
            <a:endParaRPr/>
          </a:p>
        </p:txBody>
      </p:sp>
      <p:sp>
        <p:nvSpPr>
          <p:cNvPr id="149" name="Google Shape;149;p15"/>
          <p:cNvSpPr txBox="1"/>
          <p:nvPr>
            <p:ph idx="1" type="body"/>
          </p:nvPr>
        </p:nvSpPr>
        <p:spPr>
          <a:xfrm>
            <a:off x="609600" y="1600200"/>
            <a:ext cx="9956800" cy="4873752"/>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680"/>
              <a:buChar char="?"/>
            </a:pPr>
            <a:r>
              <a:rPr lang="en-US"/>
              <a:t>Communication is also a significant barrier in dealing with diversity issues.</a:t>
            </a:r>
            <a:endParaRPr/>
          </a:p>
          <a:p>
            <a:pPr indent="-274320" lvl="0" marL="274320" rtl="0" algn="l">
              <a:lnSpc>
                <a:spcPct val="100000"/>
              </a:lnSpc>
              <a:spcBef>
                <a:spcPts val="600"/>
              </a:spcBef>
              <a:spcAft>
                <a:spcPts val="0"/>
              </a:spcAft>
              <a:buSzPts val="1680"/>
              <a:buChar char="?"/>
            </a:pPr>
            <a:r>
              <a:rPr lang="en-US"/>
              <a:t>The employees hail from different cultural backgrounds which affect their way of expression in work groups.</a:t>
            </a:r>
            <a:endParaRPr/>
          </a:p>
          <a:p>
            <a:pPr indent="-274320" lvl="0" marL="274320" rtl="0" algn="l">
              <a:lnSpc>
                <a:spcPct val="100000"/>
              </a:lnSpc>
              <a:spcBef>
                <a:spcPts val="600"/>
              </a:spcBef>
              <a:spcAft>
                <a:spcPts val="0"/>
              </a:spcAft>
              <a:buSzPts val="1680"/>
              <a:buChar char="?"/>
            </a:pPr>
            <a:r>
              <a:rPr lang="en-US"/>
              <a:t>As a result, diversity issues continue to affect organization’s productivity due to varied employee perspectives.</a:t>
            </a:r>
            <a:endParaRPr/>
          </a:p>
          <a:p>
            <a:pPr indent="-167640" lvl="0" marL="274320" rtl="0" algn="l">
              <a:lnSpc>
                <a:spcPct val="100000"/>
              </a:lnSpc>
              <a:spcBef>
                <a:spcPts val="600"/>
              </a:spcBef>
              <a:spcAft>
                <a:spcPts val="0"/>
              </a:spcAft>
              <a:buSzPts val="1680"/>
              <a:buNone/>
            </a:pPr>
            <a:r>
              <a:t/>
            </a:r>
            <a:endParaRPr/>
          </a:p>
        </p:txBody>
      </p:sp>
      <p:pic>
        <p:nvPicPr>
          <p:cNvPr id="150" name="Google Shape;150;p15"/>
          <p:cNvPicPr preferRelativeResize="0"/>
          <p:nvPr/>
        </p:nvPicPr>
        <p:blipFill rotWithShape="1">
          <a:blip r:embed="rId3">
            <a:alphaModFix/>
          </a:blip>
          <a:srcRect b="0" l="0" r="0" t="0"/>
          <a:stretch/>
        </p:blipFill>
        <p:spPr>
          <a:xfrm>
            <a:off x="4151207" y="4572000"/>
            <a:ext cx="3889585" cy="2286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4" name="Shape 154"/>
        <p:cNvGrpSpPr/>
        <p:nvPr/>
      </p:nvGrpSpPr>
      <p:grpSpPr>
        <a:xfrm>
          <a:off x="0" y="0"/>
          <a:ext cx="0" cy="0"/>
          <a:chOff x="0" y="0"/>
          <a:chExt cx="0" cy="0"/>
        </a:xfrm>
      </p:grpSpPr>
      <p:sp>
        <p:nvSpPr>
          <p:cNvPr id="155" name="Google Shape;155;p16"/>
          <p:cNvSpPr txBox="1"/>
          <p:nvPr>
            <p:ph type="title"/>
          </p:nvPr>
        </p:nvSpPr>
        <p:spPr>
          <a:xfrm>
            <a:off x="609600" y="274638"/>
            <a:ext cx="9956800" cy="11430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dk2"/>
              </a:buClr>
              <a:buSzPts val="3000"/>
              <a:buFont typeface="Century Schoolbook"/>
              <a:buNone/>
            </a:pPr>
            <a:r>
              <a:rPr lang="en-US"/>
              <a:t>Evaluation of the Challenges’ Effect on Diversity Strategy Implementation</a:t>
            </a:r>
            <a:endParaRPr/>
          </a:p>
        </p:txBody>
      </p:sp>
      <p:sp>
        <p:nvSpPr>
          <p:cNvPr id="156" name="Google Shape;156;p16"/>
          <p:cNvSpPr txBox="1"/>
          <p:nvPr>
            <p:ph idx="1" type="body"/>
          </p:nvPr>
        </p:nvSpPr>
        <p:spPr>
          <a:xfrm>
            <a:off x="609600" y="1600200"/>
            <a:ext cx="9956800" cy="4873752"/>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680"/>
              <a:buChar char="?"/>
            </a:pPr>
            <a:r>
              <a:rPr lang="en-US"/>
              <a:t>The ripple effects of the challenges inhibit the success of diversity initiatives.  </a:t>
            </a:r>
            <a:endParaRPr/>
          </a:p>
          <a:p>
            <a:pPr indent="-274320" lvl="0" marL="274320" rtl="0" algn="l">
              <a:lnSpc>
                <a:spcPct val="100000"/>
              </a:lnSpc>
              <a:spcBef>
                <a:spcPts val="600"/>
              </a:spcBef>
              <a:spcAft>
                <a:spcPts val="0"/>
              </a:spcAft>
              <a:buSzPts val="1680"/>
              <a:buChar char="?"/>
            </a:pPr>
            <a:r>
              <a:rPr lang="en-US"/>
              <a:t>For instance, failure to arrive at a consensus due to differing predispositions during teamwork negatively affects implementation of diversity strategies.</a:t>
            </a:r>
            <a:endParaRPr/>
          </a:p>
          <a:p>
            <a:pPr indent="-274320" lvl="0" marL="274320" rtl="0" algn="l">
              <a:lnSpc>
                <a:spcPct val="100000"/>
              </a:lnSpc>
              <a:spcBef>
                <a:spcPts val="600"/>
              </a:spcBef>
              <a:spcAft>
                <a:spcPts val="0"/>
              </a:spcAft>
              <a:buSzPts val="1680"/>
              <a:buChar char="?"/>
            </a:pPr>
            <a:r>
              <a:rPr lang="en-US"/>
              <a:t>Secondly, negative attitudes resulting from backlash, ignorance, and prejudice would not allow successful implementation of diversity strategies.</a:t>
            </a:r>
            <a:endParaRPr/>
          </a:p>
          <a:p>
            <a:pPr indent="-167640" lvl="0" marL="274320" rtl="0" algn="l">
              <a:lnSpc>
                <a:spcPct val="100000"/>
              </a:lnSpc>
              <a:spcBef>
                <a:spcPts val="600"/>
              </a:spcBef>
              <a:spcAft>
                <a:spcPts val="0"/>
              </a:spcAft>
              <a:buSzPts val="1680"/>
              <a:buNone/>
            </a:pPr>
            <a:r>
              <a:t/>
            </a:r>
            <a:endParaRPr/>
          </a:p>
          <a:p>
            <a:pPr indent="-167640" lvl="0" marL="274320" rtl="0" algn="l">
              <a:lnSpc>
                <a:spcPct val="100000"/>
              </a:lnSpc>
              <a:spcBef>
                <a:spcPts val="600"/>
              </a:spcBef>
              <a:spcAft>
                <a:spcPts val="0"/>
              </a:spcAft>
              <a:buSzPts val="1680"/>
              <a:buNone/>
            </a:pPr>
            <a:r>
              <a:t/>
            </a:r>
            <a:endParaRPr/>
          </a:p>
          <a:p>
            <a:pPr indent="-167640" lvl="0" marL="274320" rtl="0" algn="l">
              <a:lnSpc>
                <a:spcPct val="100000"/>
              </a:lnSpc>
              <a:spcBef>
                <a:spcPts val="600"/>
              </a:spcBef>
              <a:spcAft>
                <a:spcPts val="0"/>
              </a:spcAft>
              <a:buSzPts val="1680"/>
              <a:buNone/>
            </a:pPr>
            <a:r>
              <a:t/>
            </a:r>
            <a:endParaRPr/>
          </a:p>
        </p:txBody>
      </p:sp>
      <p:pic>
        <p:nvPicPr>
          <p:cNvPr id="157" name="Google Shape;157;p16"/>
          <p:cNvPicPr preferRelativeResize="0"/>
          <p:nvPr/>
        </p:nvPicPr>
        <p:blipFill rotWithShape="1">
          <a:blip r:embed="rId3">
            <a:alphaModFix/>
          </a:blip>
          <a:srcRect b="0" l="0" r="0" t="0"/>
          <a:stretch/>
        </p:blipFill>
        <p:spPr>
          <a:xfrm>
            <a:off x="4125277" y="4943475"/>
            <a:ext cx="3209925" cy="19145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17"/>
          <p:cNvSpPr txBox="1"/>
          <p:nvPr>
            <p:ph type="title"/>
          </p:nvPr>
        </p:nvSpPr>
        <p:spPr>
          <a:xfrm>
            <a:off x="609600" y="274638"/>
            <a:ext cx="9956800" cy="11430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dk2"/>
              </a:buClr>
              <a:buSzPts val="3000"/>
              <a:buFont typeface="Century Schoolbook"/>
              <a:buNone/>
            </a:pPr>
            <a:r>
              <a:rPr lang="en-US"/>
              <a:t>References </a:t>
            </a:r>
            <a:endParaRPr/>
          </a:p>
        </p:txBody>
      </p:sp>
      <p:sp>
        <p:nvSpPr>
          <p:cNvPr id="163" name="Google Shape;163;p17"/>
          <p:cNvSpPr txBox="1"/>
          <p:nvPr>
            <p:ph idx="1" type="body"/>
          </p:nvPr>
        </p:nvSpPr>
        <p:spPr>
          <a:xfrm>
            <a:off x="609600" y="1600200"/>
            <a:ext cx="9956800" cy="4873752"/>
          </a:xfrm>
          <a:prstGeom prst="rect">
            <a:avLst/>
          </a:prstGeom>
          <a:noFill/>
          <a:ln>
            <a:noFill/>
          </a:ln>
        </p:spPr>
        <p:txBody>
          <a:bodyPr anchorCtr="0" anchor="t" bIns="45700" lIns="91425" spcFirstLastPara="1" rIns="91425" wrap="square" tIns="45700">
            <a:noAutofit/>
          </a:bodyPr>
          <a:lstStyle/>
          <a:p>
            <a:pPr indent="-274320" lvl="0" marL="274320" rtl="0" algn="l">
              <a:lnSpc>
                <a:spcPct val="100000"/>
              </a:lnSpc>
              <a:spcBef>
                <a:spcPts val="0"/>
              </a:spcBef>
              <a:spcAft>
                <a:spcPts val="0"/>
              </a:spcAft>
              <a:buSzPts val="1680"/>
              <a:buChar char="?"/>
            </a:pPr>
            <a:r>
              <a:rPr lang="en-US"/>
              <a:t>Ozerine E. (2014). Sexual Orientation Discrimination In The Workplace: A Systematic Review 	Of Literature. </a:t>
            </a:r>
            <a:r>
              <a:rPr i="1" lang="en-US"/>
              <a:t>Procedia Social and Behavioral Sciences. </a:t>
            </a:r>
            <a:r>
              <a:rPr lang="en-US"/>
              <a:t>109, 1203-1215.</a:t>
            </a:r>
            <a:endParaRPr/>
          </a:p>
          <a:p>
            <a:pPr indent="-274320" lvl="0" marL="274320" rtl="0" algn="l">
              <a:lnSpc>
                <a:spcPct val="100000"/>
              </a:lnSpc>
              <a:spcBef>
                <a:spcPts val="600"/>
              </a:spcBef>
              <a:spcAft>
                <a:spcPts val="0"/>
              </a:spcAft>
              <a:buSzPts val="1680"/>
              <a:buChar char="?"/>
            </a:pPr>
            <a:r>
              <a:rPr lang="en-US"/>
              <a:t>Namie, G., Chrinstensen, D., &amp; Phillips, D. (2014). 2014 WBI Workplace Bullying Survey. </a:t>
            </a:r>
            <a:r>
              <a:rPr i="1" lang="en-US"/>
              <a:t>Workplace Bullying Institute. </a:t>
            </a:r>
            <a:r>
              <a:rPr lang="en-US"/>
              <a:t>Retrieved from </a:t>
            </a:r>
            <a:r>
              <a:rPr lang="en-US" u="sng">
                <a:solidFill>
                  <a:schemeClr val="hlink"/>
                </a:solidFill>
                <a:hlinkClick r:id="rId3"/>
              </a:rPr>
              <a:t>https://workplacebullying.org/multi/pdf/WBI-2014-US-Survey.pdf</a:t>
            </a:r>
            <a:r>
              <a:rPr lang="en-US"/>
              <a:t> </a:t>
            </a:r>
            <a:endParaRPr/>
          </a:p>
          <a:p>
            <a:pPr indent="-167640" lvl="0" marL="274320" rtl="0" algn="l">
              <a:lnSpc>
                <a:spcPct val="100000"/>
              </a:lnSpc>
              <a:spcBef>
                <a:spcPts val="600"/>
              </a:spcBef>
              <a:spcAft>
                <a:spcPts val="0"/>
              </a:spcAft>
              <a:buSzPts val="1680"/>
              <a:buNone/>
            </a:pPr>
            <a:r>
              <a:t/>
            </a:r>
            <a:endParaRPr/>
          </a:p>
          <a:p>
            <a:pPr indent="-167640" lvl="0" marL="274320" rtl="0" algn="l">
              <a:lnSpc>
                <a:spcPct val="100000"/>
              </a:lnSpc>
              <a:spcBef>
                <a:spcPts val="600"/>
              </a:spcBef>
              <a:spcAft>
                <a:spcPts val="0"/>
              </a:spcAft>
              <a:buSzPts val="168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sp>
        <p:nvSpPr>
          <p:cNvPr id="168" name="Google Shape;168;p18"/>
          <p:cNvSpPr txBox="1"/>
          <p:nvPr>
            <p:ph type="title"/>
          </p:nvPr>
        </p:nvSpPr>
        <p:spPr>
          <a:xfrm>
            <a:off x="609600" y="274638"/>
            <a:ext cx="9956700" cy="1143000"/>
          </a:xfrm>
          <a:prstGeom prst="rect">
            <a:avLst/>
          </a:prstGeom>
        </p:spPr>
        <p:txBody>
          <a:bodyPr anchorCtr="0" anchor="b" bIns="45700" lIns="91425" spcFirstLastPara="1" rIns="91425" wrap="square" tIns="45700">
            <a:noAutofit/>
          </a:bodyPr>
          <a:lstStyle/>
          <a:p>
            <a:pPr indent="0" lvl="0" marL="0" rtl="0" algn="ctr">
              <a:spcBef>
                <a:spcPts val="0"/>
              </a:spcBef>
              <a:spcAft>
                <a:spcPts val="0"/>
              </a:spcAft>
              <a:buNone/>
            </a:pPr>
            <a:r>
              <a:rPr b="1" lang="en-US">
                <a:solidFill>
                  <a:srgbClr val="980000"/>
                </a:solidFill>
              </a:rPr>
              <a:t>TEACHERS NOTES</a:t>
            </a:r>
            <a:endParaRPr b="1">
              <a:solidFill>
                <a:srgbClr val="980000"/>
              </a:solidFill>
            </a:endParaRPr>
          </a:p>
        </p:txBody>
      </p:sp>
      <p:sp>
        <p:nvSpPr>
          <p:cNvPr id="169" name="Google Shape;169;p18"/>
          <p:cNvSpPr txBox="1"/>
          <p:nvPr>
            <p:ph idx="1" type="body"/>
          </p:nvPr>
        </p:nvSpPr>
        <p:spPr>
          <a:xfrm>
            <a:off x="609600" y="1600200"/>
            <a:ext cx="9956700" cy="4873800"/>
          </a:xfrm>
          <a:prstGeom prst="rect">
            <a:avLst/>
          </a:prstGeom>
        </p:spPr>
        <p:txBody>
          <a:bodyPr anchorCtr="0" anchor="t" bIns="45700" lIns="91425" spcFirstLastPara="1" rIns="91425" wrap="square" tIns="45700">
            <a:noAutofit/>
          </a:bodyPr>
          <a:lstStyle/>
          <a:p>
            <a:pPr indent="0" lvl="0" marL="0" rtl="0" algn="l">
              <a:lnSpc>
                <a:spcPct val="115000"/>
              </a:lnSpc>
              <a:spcBef>
                <a:spcPts val="600"/>
              </a:spcBef>
              <a:spcAft>
                <a:spcPts val="0"/>
              </a:spcAft>
              <a:buClr>
                <a:schemeClr val="dk1"/>
              </a:buClr>
              <a:buSzPts val="1100"/>
              <a:buFont typeface="Arial"/>
              <a:buNone/>
            </a:pPr>
            <a:r>
              <a:rPr lang="en-US" sz="1400">
                <a:solidFill>
                  <a:srgbClr val="565A5C"/>
                </a:solidFill>
                <a:latin typeface="Arial"/>
                <a:ea typeface="Arial"/>
                <a:cs typeface="Arial"/>
                <a:sym typeface="Arial"/>
              </a:rPr>
              <a:t> There is a slight issue with the content of your work, in relation to specifics of this assignment. </a:t>
            </a:r>
            <a:endParaRPr sz="1400">
              <a:solidFill>
                <a:srgbClr val="565A5C"/>
              </a:solidFill>
              <a:latin typeface="Arial"/>
              <a:ea typeface="Arial"/>
              <a:cs typeface="Arial"/>
              <a:sym typeface="Arial"/>
            </a:endParaRPr>
          </a:p>
          <a:p>
            <a:pPr indent="0" lvl="0" marL="0" rtl="0" algn="l">
              <a:lnSpc>
                <a:spcPct val="115000"/>
              </a:lnSpc>
              <a:spcBef>
                <a:spcPts val="600"/>
              </a:spcBef>
              <a:spcAft>
                <a:spcPts val="0"/>
              </a:spcAft>
              <a:buClr>
                <a:schemeClr val="dk1"/>
              </a:buClr>
              <a:buSzPts val="1100"/>
              <a:buFont typeface="Arial"/>
              <a:buNone/>
            </a:pPr>
            <a:r>
              <a:rPr lang="en-US" sz="1400">
                <a:solidFill>
                  <a:srgbClr val="565A5C"/>
                </a:solidFill>
                <a:latin typeface="Arial"/>
                <a:ea typeface="Arial"/>
                <a:cs typeface="Arial"/>
                <a:sym typeface="Arial"/>
              </a:rPr>
              <a:t>Let us review the prompt carefully. It reads,  “This is a real-world assignment in which you will observe and report predictable behavior of others and report on your personal experiences with using scripting to deliver messages to individuals. In this activity, you will have the opportunity to practice the communication and technical skills needed for your final project.”</a:t>
            </a:r>
            <a:endParaRPr sz="1400">
              <a:solidFill>
                <a:srgbClr val="565A5C"/>
              </a:solidFill>
              <a:latin typeface="Arial"/>
              <a:ea typeface="Arial"/>
              <a:cs typeface="Arial"/>
              <a:sym typeface="Arial"/>
            </a:endParaRPr>
          </a:p>
          <a:p>
            <a:pPr indent="0" lvl="0" marL="0" rtl="0" algn="l">
              <a:lnSpc>
                <a:spcPct val="115000"/>
              </a:lnSpc>
              <a:spcBef>
                <a:spcPts val="600"/>
              </a:spcBef>
              <a:spcAft>
                <a:spcPts val="0"/>
              </a:spcAft>
              <a:buClr>
                <a:schemeClr val="dk1"/>
              </a:buClr>
              <a:buSzPts val="1100"/>
              <a:buFont typeface="Arial"/>
              <a:buNone/>
            </a:pPr>
            <a:r>
              <a:rPr lang="en-US" sz="1400">
                <a:solidFill>
                  <a:srgbClr val="565A5C"/>
                </a:solidFill>
                <a:latin typeface="Arial"/>
                <a:ea typeface="Arial"/>
                <a:cs typeface="Arial"/>
                <a:sym typeface="Arial"/>
              </a:rPr>
              <a:t>This means that you had to report on a concrete case, where your discussion of challenges and implementations should be based on a concrete scenario. Perhaps, your current work settings may be a good place to observe and report on. Other settings may include your family/friends; shopping places; school settings, or hospital settings.  </a:t>
            </a:r>
            <a:endParaRPr sz="1400">
              <a:solidFill>
                <a:srgbClr val="565A5C"/>
              </a:solidFill>
              <a:latin typeface="Arial"/>
              <a:ea typeface="Arial"/>
              <a:cs typeface="Arial"/>
              <a:sym typeface="Arial"/>
            </a:endParaRPr>
          </a:p>
          <a:p>
            <a:pPr indent="0" lvl="0" marL="0" rtl="0" algn="l">
              <a:lnSpc>
                <a:spcPct val="115000"/>
              </a:lnSpc>
              <a:spcBef>
                <a:spcPts val="600"/>
              </a:spcBef>
              <a:spcAft>
                <a:spcPts val="0"/>
              </a:spcAft>
              <a:buClr>
                <a:schemeClr val="dk1"/>
              </a:buClr>
              <a:buSzPts val="1100"/>
              <a:buFont typeface="Arial"/>
              <a:buNone/>
            </a:pPr>
            <a:r>
              <a:t/>
            </a:r>
            <a:endParaRPr sz="1400">
              <a:solidFill>
                <a:srgbClr val="565A5C"/>
              </a:solidFill>
              <a:latin typeface="Arial"/>
              <a:ea typeface="Arial"/>
              <a:cs typeface="Arial"/>
              <a:sym typeface="Arial"/>
            </a:endParaRPr>
          </a:p>
          <a:p>
            <a:pPr indent="0" lvl="0" marL="0" rtl="0" algn="l">
              <a:lnSpc>
                <a:spcPct val="115000"/>
              </a:lnSpc>
              <a:spcBef>
                <a:spcPts val="600"/>
              </a:spcBef>
              <a:spcAft>
                <a:spcPts val="0"/>
              </a:spcAft>
              <a:buClr>
                <a:schemeClr val="dk1"/>
              </a:buClr>
              <a:buSzPts val="1100"/>
              <a:buFont typeface="Arial"/>
              <a:buNone/>
            </a:pPr>
            <a:r>
              <a:rPr lang="en-US" sz="1400">
                <a:solidFill>
                  <a:srgbClr val="565A5C"/>
                </a:solidFill>
                <a:latin typeface="Arial"/>
                <a:ea typeface="Arial"/>
                <a:cs typeface="Arial"/>
                <a:sym typeface="Arial"/>
              </a:rPr>
              <a:t>Implementation: Likewise, while your presentation provides a good insight on implementing diversity initiatives as based upon your research, it remains slightly abstract. Would be good to focus on one specific issue (the one your chose for your Final Project, maybe?) and provide a detailed explanation on how your measures may be relevant to change the situation. </a:t>
            </a:r>
            <a:endParaRPr sz="1400">
              <a:solidFill>
                <a:srgbClr val="565A5C"/>
              </a:solidFill>
              <a:latin typeface="Arial"/>
              <a:ea typeface="Arial"/>
              <a:cs typeface="Arial"/>
              <a:sym typeface="Arial"/>
            </a:endParaRPr>
          </a:p>
          <a:p>
            <a:pPr indent="0" lvl="0" marL="0" rtl="0" algn="l">
              <a:lnSpc>
                <a:spcPct val="115000"/>
              </a:lnSpc>
              <a:spcBef>
                <a:spcPts val="600"/>
              </a:spcBef>
              <a:spcAft>
                <a:spcPts val="0"/>
              </a:spcAft>
              <a:buClr>
                <a:schemeClr val="dk1"/>
              </a:buClr>
              <a:buSzPts val="1100"/>
              <a:buFont typeface="Arial"/>
              <a:buNone/>
            </a:pPr>
            <a:r>
              <a:rPr lang="en-US" sz="1400">
                <a:solidFill>
                  <a:srgbClr val="565A5C"/>
                </a:solidFill>
                <a:latin typeface="Arial"/>
                <a:ea typeface="Arial"/>
                <a:cs typeface="Arial"/>
                <a:sym typeface="Arial"/>
              </a:rPr>
              <a:t>Flow: Your presentation combines text and visuals effectively. I see that you introduced the sound - yet it does not work on my end!</a:t>
            </a:r>
            <a:endParaRPr sz="1400">
              <a:solidFill>
                <a:srgbClr val="565A5C"/>
              </a:solidFill>
              <a:latin typeface="Arial"/>
              <a:ea typeface="Arial"/>
              <a:cs typeface="Arial"/>
              <a:sym typeface="Arial"/>
            </a:endParaRPr>
          </a:p>
          <a:p>
            <a:pPr indent="0" lvl="0" marL="0" rtl="0" algn="l">
              <a:lnSpc>
                <a:spcPct val="115000"/>
              </a:lnSpc>
              <a:spcBef>
                <a:spcPts val="600"/>
              </a:spcBef>
              <a:spcAft>
                <a:spcPts val="0"/>
              </a:spcAft>
              <a:buClr>
                <a:schemeClr val="dk1"/>
              </a:buClr>
              <a:buSzPts val="1100"/>
              <a:buFont typeface="Arial"/>
              <a:buNone/>
            </a:pPr>
            <a:r>
              <a:rPr lang="en-US" sz="1400">
                <a:solidFill>
                  <a:srgbClr val="565A5C"/>
                </a:solidFill>
                <a:latin typeface="Arial"/>
                <a:ea typeface="Arial"/>
                <a:cs typeface="Arial"/>
                <a:sym typeface="Arial"/>
              </a:rPr>
              <a:t>Please make sure to have the right system in place for your Final project! </a:t>
            </a:r>
            <a:endParaRPr sz="1400">
              <a:solidFill>
                <a:srgbClr val="565A5C"/>
              </a:solidFill>
              <a:latin typeface="Arial"/>
              <a:ea typeface="Arial"/>
              <a:cs typeface="Arial"/>
              <a:sym typeface="Arial"/>
            </a:endParaRPr>
          </a:p>
          <a:p>
            <a:pPr indent="0" lvl="0" marL="0" rtl="0" algn="l">
              <a:spcBef>
                <a:spcPts val="60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3" name="Shape 173"/>
        <p:cNvGrpSpPr/>
        <p:nvPr/>
      </p:nvGrpSpPr>
      <p:grpSpPr>
        <a:xfrm>
          <a:off x="0" y="0"/>
          <a:ext cx="0" cy="0"/>
          <a:chOff x="0" y="0"/>
          <a:chExt cx="0" cy="0"/>
        </a:xfrm>
      </p:grpSpPr>
      <p:sp>
        <p:nvSpPr>
          <p:cNvPr id="174" name="Google Shape;174;p19"/>
          <p:cNvSpPr txBox="1"/>
          <p:nvPr>
            <p:ph type="title"/>
          </p:nvPr>
        </p:nvSpPr>
        <p:spPr>
          <a:xfrm>
            <a:off x="609600" y="274638"/>
            <a:ext cx="9956700" cy="1143000"/>
          </a:xfrm>
          <a:prstGeom prst="rect">
            <a:avLst/>
          </a:prstGeom>
        </p:spPr>
        <p:txBody>
          <a:bodyPr anchorCtr="0" anchor="b" bIns="45700" lIns="91425" spcFirstLastPara="1" rIns="91425" wrap="square" tIns="45700">
            <a:noAutofit/>
          </a:bodyPr>
          <a:lstStyle/>
          <a:p>
            <a:pPr indent="0" lvl="0" marL="0" rtl="0" algn="ctr">
              <a:spcBef>
                <a:spcPts val="0"/>
              </a:spcBef>
              <a:spcAft>
                <a:spcPts val="0"/>
              </a:spcAft>
              <a:buNone/>
            </a:pPr>
            <a:r>
              <a:rPr lang="en-US">
                <a:solidFill>
                  <a:srgbClr val="980000"/>
                </a:solidFill>
              </a:rPr>
              <a:t>TEACHERS NOTES CONT&gt;&gt;&gt;</a:t>
            </a:r>
            <a:endParaRPr>
              <a:solidFill>
                <a:srgbClr val="980000"/>
              </a:solidFill>
            </a:endParaRPr>
          </a:p>
        </p:txBody>
      </p:sp>
      <p:sp>
        <p:nvSpPr>
          <p:cNvPr id="175" name="Google Shape;175;p19"/>
          <p:cNvSpPr txBox="1"/>
          <p:nvPr>
            <p:ph idx="1" type="body"/>
          </p:nvPr>
        </p:nvSpPr>
        <p:spPr>
          <a:xfrm>
            <a:off x="609600" y="1600200"/>
            <a:ext cx="9956700" cy="4873800"/>
          </a:xfrm>
          <a:prstGeom prst="rect">
            <a:avLst/>
          </a:prstGeom>
        </p:spPr>
        <p:txBody>
          <a:bodyPr anchorCtr="0" anchor="t" bIns="45700" lIns="91425" spcFirstLastPara="1" rIns="91425" wrap="square" tIns="45700">
            <a:noAutofit/>
          </a:bodyPr>
          <a:lstStyle/>
          <a:p>
            <a:pPr indent="0" lvl="0" marL="0" rtl="0" algn="l">
              <a:lnSpc>
                <a:spcPct val="115000"/>
              </a:lnSpc>
              <a:spcBef>
                <a:spcPts val="600"/>
              </a:spcBef>
              <a:spcAft>
                <a:spcPts val="0"/>
              </a:spcAft>
              <a:buClr>
                <a:schemeClr val="dk1"/>
              </a:buClr>
              <a:buSzPts val="1100"/>
              <a:buFont typeface="Arial"/>
              <a:buNone/>
            </a:pPr>
            <a:r>
              <a:rPr lang="en-US" sz="1400">
                <a:solidFill>
                  <a:srgbClr val="565A5C"/>
                </a:solidFill>
                <a:latin typeface="Arial"/>
                <a:ea typeface="Arial"/>
                <a:cs typeface="Arial"/>
                <a:sym typeface="Arial"/>
              </a:rPr>
              <a:t>While I do give you full credit for completing this assignment, for the Final you Presentation should work across different systems :)</a:t>
            </a:r>
            <a:endParaRPr sz="1400">
              <a:solidFill>
                <a:srgbClr val="565A5C"/>
              </a:solidFill>
              <a:latin typeface="Arial"/>
              <a:ea typeface="Arial"/>
              <a:cs typeface="Arial"/>
              <a:sym typeface="Arial"/>
            </a:endParaRPr>
          </a:p>
          <a:p>
            <a:pPr indent="0" lvl="0" marL="0" rtl="0" algn="l">
              <a:lnSpc>
                <a:spcPct val="115000"/>
              </a:lnSpc>
              <a:spcBef>
                <a:spcPts val="600"/>
              </a:spcBef>
              <a:spcAft>
                <a:spcPts val="0"/>
              </a:spcAft>
              <a:buClr>
                <a:schemeClr val="dk1"/>
              </a:buClr>
              <a:buSzPts val="1100"/>
              <a:buFont typeface="Arial"/>
              <a:buNone/>
            </a:pPr>
            <a:r>
              <a:rPr lang="en-US" sz="1400">
                <a:solidFill>
                  <a:srgbClr val="565A5C"/>
                </a:solidFill>
                <a:latin typeface="Arial"/>
                <a:ea typeface="Arial"/>
                <a:cs typeface="Arial"/>
                <a:sym typeface="Arial"/>
              </a:rPr>
              <a:t>Organized: Your elements work coherently, and support your overall presentation well. Great work on organization of your presentation. One suggestion, perhaps, is to use slides sparingly a bit.</a:t>
            </a:r>
            <a:endParaRPr sz="1400">
              <a:solidFill>
                <a:srgbClr val="565A5C"/>
              </a:solidFill>
              <a:latin typeface="Arial"/>
              <a:ea typeface="Arial"/>
              <a:cs typeface="Arial"/>
              <a:sym typeface="Arial"/>
            </a:endParaRPr>
          </a:p>
          <a:p>
            <a:pPr indent="0" lvl="0" marL="0" rtl="0" algn="l">
              <a:lnSpc>
                <a:spcPct val="115000"/>
              </a:lnSpc>
              <a:spcBef>
                <a:spcPts val="600"/>
              </a:spcBef>
              <a:spcAft>
                <a:spcPts val="0"/>
              </a:spcAft>
              <a:buClr>
                <a:schemeClr val="dk1"/>
              </a:buClr>
              <a:buSzPts val="1100"/>
              <a:buFont typeface="Arial"/>
              <a:buNone/>
            </a:pPr>
            <a:r>
              <a:rPr lang="en-US" sz="1400">
                <a:solidFill>
                  <a:srgbClr val="565A5C"/>
                </a:solidFill>
                <a:latin typeface="Arial"/>
                <a:ea typeface="Arial"/>
                <a:cs typeface="Arial"/>
                <a:sym typeface="Arial"/>
              </a:rPr>
              <a:t> It might be an idea to spread your text on more slides to make is a bit more reader friendly. Imagine giving this presentation in a traditional classroom to 30 people: those sitting on the back might have difficult time reading from your slides!</a:t>
            </a:r>
            <a:endParaRPr sz="1400">
              <a:solidFill>
                <a:srgbClr val="565A5C"/>
              </a:solidFill>
              <a:latin typeface="Arial"/>
              <a:ea typeface="Arial"/>
              <a:cs typeface="Arial"/>
              <a:sym typeface="Arial"/>
            </a:endParaRPr>
          </a:p>
          <a:p>
            <a:pPr indent="0" lvl="0" marL="0" rtl="0" algn="l">
              <a:lnSpc>
                <a:spcPct val="115000"/>
              </a:lnSpc>
              <a:spcBef>
                <a:spcPts val="600"/>
              </a:spcBef>
              <a:spcAft>
                <a:spcPts val="0"/>
              </a:spcAft>
              <a:buNone/>
            </a:pPr>
            <a:r>
              <a:rPr lang="en-US" sz="1400">
                <a:solidFill>
                  <a:srgbClr val="565A5C"/>
                </a:solidFill>
                <a:latin typeface="Arial"/>
                <a:ea typeface="Arial"/>
                <a:cs typeface="Arial"/>
                <a:sym typeface="Arial"/>
              </a:rPr>
              <a:t>Evidence: While you did consult the relevant literature, the evidence you use are not conclusive enough.   Good evidence include conclusions from the studies you've examined; clinical practices that worked. In other cases students use testimonies, or documents which helped support a particular point (for example, laws and policies)</a:t>
            </a:r>
            <a:endParaRPr sz="1400">
              <a:solidFill>
                <a:srgbClr val="565A5C"/>
              </a:solidFill>
              <a:latin typeface="Arial"/>
              <a:ea typeface="Arial"/>
              <a:cs typeface="Arial"/>
              <a:sym typeface="Arial"/>
            </a:endParaRPr>
          </a:p>
          <a:p>
            <a:pPr indent="0" lvl="0" marL="0" rtl="0" algn="l">
              <a:lnSpc>
                <a:spcPct val="115000"/>
              </a:lnSpc>
              <a:spcBef>
                <a:spcPts val="600"/>
              </a:spcBef>
              <a:spcAft>
                <a:spcPts val="0"/>
              </a:spcAft>
              <a:buClr>
                <a:schemeClr val="dk1"/>
              </a:buClr>
              <a:buSzPts val="1100"/>
              <a:buFont typeface="Arial"/>
              <a:buNone/>
            </a:pPr>
            <a:r>
              <a:rPr lang="en-US" sz="1400">
                <a:solidFill>
                  <a:srgbClr val="565A5C"/>
                </a:solidFill>
                <a:latin typeface="Arial"/>
                <a:ea typeface="Arial"/>
                <a:cs typeface="Arial"/>
                <a:sym typeface="Arial"/>
              </a:rPr>
              <a:t>Speakers notes need to be submitted in a separate word document.  . </a:t>
            </a:r>
            <a:endParaRPr sz="1400">
              <a:solidFill>
                <a:srgbClr val="565A5C"/>
              </a:solidFill>
              <a:latin typeface="Arial"/>
              <a:ea typeface="Arial"/>
              <a:cs typeface="Arial"/>
              <a:sym typeface="Arial"/>
            </a:endParaRPr>
          </a:p>
          <a:p>
            <a:pPr indent="0" lvl="0" marL="0" rtl="0" algn="l">
              <a:spcBef>
                <a:spcPts val="600"/>
              </a:spcBef>
              <a:spcAft>
                <a:spcPts val="0"/>
              </a:spcAft>
              <a:buClr>
                <a:schemeClr val="dk1"/>
              </a:buClr>
              <a:buSzPts val="1100"/>
              <a:buFont typeface="Arial"/>
              <a:buNone/>
            </a:pPr>
            <a:r>
              <a:t/>
            </a:r>
            <a:endParaRPr/>
          </a:p>
          <a:p>
            <a:pPr indent="0" lvl="0" marL="0" rtl="0" algn="l">
              <a:spcBef>
                <a:spcPts val="60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riel">
  <a:themeElements>
    <a:clrScheme name="Oriel">
      <a:dk1>
        <a:srgbClr val="000000"/>
      </a:dk1>
      <a:lt1>
        <a:srgbClr val="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